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85" r:id="rId5"/>
    <p:sldId id="310" r:id="rId6"/>
    <p:sldId id="288" r:id="rId7"/>
    <p:sldId id="309" r:id="rId8"/>
    <p:sldId id="292" r:id="rId9"/>
    <p:sldId id="307" r:id="rId10"/>
    <p:sldId id="311" r:id="rId11"/>
    <p:sldId id="293" r:id="rId12"/>
    <p:sldId id="306" r:id="rId13"/>
    <p:sldId id="295" r:id="rId14"/>
    <p:sldId id="294" r:id="rId15"/>
  </p:sldIdLst>
  <p:sldSz cx="1260157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9513C9A-FBB6-4377-8334-8C93970D8360}">
          <p14:sldIdLst>
            <p14:sldId id="285"/>
            <p14:sldId id="310"/>
            <p14:sldId id="288"/>
            <p14:sldId id="309"/>
            <p14:sldId id="292"/>
            <p14:sldId id="307"/>
            <p14:sldId id="311"/>
            <p14:sldId id="293"/>
            <p14:sldId id="306"/>
            <p14:sldId id="295"/>
            <p14:sldId id="294"/>
          </p14:sldIdLst>
        </p14:section>
      </p14:sectionLst>
    </p:ext>
    <p:ext uri="{EFAFB233-063F-42B5-8137-9DF3F51BA10A}">
      <p15:sldGuideLst xmlns:p15="http://schemas.microsoft.com/office/powerpoint/2012/main">
        <p15:guide id="1" orient="horz" pos="2160">
          <p15:clr>
            <a:srgbClr val="A4A3A4"/>
          </p15:clr>
        </p15:guide>
        <p15:guide id="2" pos="39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4071"/>
    <a:srgbClr val="FFFF99"/>
    <a:srgbClr val="FFFF66"/>
    <a:srgbClr val="00FF00"/>
    <a:srgbClr val="DFE8F0"/>
    <a:srgbClr val="CD6525"/>
    <a:srgbClr val="294F6E"/>
    <a:srgbClr val="102B40"/>
    <a:srgbClr val="BFD3E4"/>
    <a:srgbClr val="558B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226" autoAdjust="0"/>
  </p:normalViewPr>
  <p:slideViewPr>
    <p:cSldViewPr>
      <p:cViewPr varScale="1">
        <p:scale>
          <a:sx n="78" d="100"/>
          <a:sy n="78" d="100"/>
        </p:scale>
        <p:origin x="677" y="58"/>
      </p:cViewPr>
      <p:guideLst>
        <p:guide orient="horz" pos="2160"/>
        <p:guide pos="3969"/>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etal Jain" userId="51c8f061-299c-44fe-993f-a386b901f7f1" providerId="ADAL" clId="{DADED24F-5752-4FA1-BA53-DBAB8C4939FB}"/>
    <pc:docChg chg="undo custSel delSld modSld modMainMaster modSection">
      <pc:chgData name="Sheetal Jain" userId="51c8f061-299c-44fe-993f-a386b901f7f1" providerId="ADAL" clId="{DADED24F-5752-4FA1-BA53-DBAB8C4939FB}" dt="2020-10-09T05:21:22.536" v="1266" actId="14100"/>
      <pc:docMkLst>
        <pc:docMk/>
      </pc:docMkLst>
      <pc:sldChg chg="modSp mod">
        <pc:chgData name="Sheetal Jain" userId="51c8f061-299c-44fe-993f-a386b901f7f1" providerId="ADAL" clId="{DADED24F-5752-4FA1-BA53-DBAB8C4939FB}" dt="2020-10-09T04:22:56.126" v="90" actId="14100"/>
        <pc:sldMkLst>
          <pc:docMk/>
          <pc:sldMk cId="3301150614" sldId="288"/>
        </pc:sldMkLst>
        <pc:spChg chg="mod">
          <ac:chgData name="Sheetal Jain" userId="51c8f061-299c-44fe-993f-a386b901f7f1" providerId="ADAL" clId="{DADED24F-5752-4FA1-BA53-DBAB8C4939FB}" dt="2020-10-09T04:22:01.244" v="48" actId="1038"/>
          <ac:spMkLst>
            <pc:docMk/>
            <pc:sldMk cId="3301150614" sldId="288"/>
            <ac:spMk id="20" creationId="{00000000-0000-0000-0000-000000000000}"/>
          </ac:spMkLst>
        </pc:spChg>
        <pc:spChg chg="mod">
          <ac:chgData name="Sheetal Jain" userId="51c8f061-299c-44fe-993f-a386b901f7f1" providerId="ADAL" clId="{DADED24F-5752-4FA1-BA53-DBAB8C4939FB}" dt="2020-10-09T04:22:01.244" v="48" actId="1038"/>
          <ac:spMkLst>
            <pc:docMk/>
            <pc:sldMk cId="3301150614" sldId="288"/>
            <ac:spMk id="21" creationId="{00000000-0000-0000-0000-000000000000}"/>
          </ac:spMkLst>
        </pc:spChg>
        <pc:spChg chg="mod">
          <ac:chgData name="Sheetal Jain" userId="51c8f061-299c-44fe-993f-a386b901f7f1" providerId="ADAL" clId="{DADED24F-5752-4FA1-BA53-DBAB8C4939FB}" dt="2020-10-09T04:22:19.612" v="55" actId="1038"/>
          <ac:spMkLst>
            <pc:docMk/>
            <pc:sldMk cId="3301150614" sldId="288"/>
            <ac:spMk id="23" creationId="{00000000-0000-0000-0000-000000000000}"/>
          </ac:spMkLst>
        </pc:spChg>
        <pc:spChg chg="mod">
          <ac:chgData name="Sheetal Jain" userId="51c8f061-299c-44fe-993f-a386b901f7f1" providerId="ADAL" clId="{DADED24F-5752-4FA1-BA53-DBAB8C4939FB}" dt="2020-10-09T04:22:19.612" v="55" actId="1038"/>
          <ac:spMkLst>
            <pc:docMk/>
            <pc:sldMk cId="3301150614" sldId="288"/>
            <ac:spMk id="24" creationId="{00000000-0000-0000-0000-000000000000}"/>
          </ac:spMkLst>
        </pc:spChg>
        <pc:graphicFrameChg chg="modGraphic">
          <ac:chgData name="Sheetal Jain" userId="51c8f061-299c-44fe-993f-a386b901f7f1" providerId="ADAL" clId="{DADED24F-5752-4FA1-BA53-DBAB8C4939FB}" dt="2020-10-09T04:22:43.808" v="84" actId="20577"/>
          <ac:graphicFrameMkLst>
            <pc:docMk/>
            <pc:sldMk cId="3301150614" sldId="288"/>
            <ac:graphicFrameMk id="22" creationId="{00000000-0000-0000-0000-000000000000}"/>
          </ac:graphicFrameMkLst>
        </pc:graphicFrameChg>
        <pc:cxnChg chg="mod">
          <ac:chgData name="Sheetal Jain" userId="51c8f061-299c-44fe-993f-a386b901f7f1" providerId="ADAL" clId="{DADED24F-5752-4FA1-BA53-DBAB8C4939FB}" dt="2020-10-09T04:22:56.126" v="90" actId="14100"/>
          <ac:cxnSpMkLst>
            <pc:docMk/>
            <pc:sldMk cId="3301150614" sldId="288"/>
            <ac:cxnSpMk id="26" creationId="{00000000-0000-0000-0000-000000000000}"/>
          </ac:cxnSpMkLst>
        </pc:cxnChg>
        <pc:cxnChg chg="mod">
          <ac:chgData name="Sheetal Jain" userId="51c8f061-299c-44fe-993f-a386b901f7f1" providerId="ADAL" clId="{DADED24F-5752-4FA1-BA53-DBAB8C4939FB}" dt="2020-10-09T04:22:52.378" v="89" actId="14100"/>
          <ac:cxnSpMkLst>
            <pc:docMk/>
            <pc:sldMk cId="3301150614" sldId="288"/>
            <ac:cxnSpMk id="27" creationId="{00000000-0000-0000-0000-000000000000}"/>
          </ac:cxnSpMkLst>
        </pc:cxnChg>
      </pc:sldChg>
      <pc:sldChg chg="addSp delSp modSp mod">
        <pc:chgData name="Sheetal Jain" userId="51c8f061-299c-44fe-993f-a386b901f7f1" providerId="ADAL" clId="{DADED24F-5752-4FA1-BA53-DBAB8C4939FB}" dt="2020-10-09T04:36:48.200" v="175" actId="692"/>
        <pc:sldMkLst>
          <pc:docMk/>
          <pc:sldMk cId="3443907824" sldId="292"/>
        </pc:sldMkLst>
        <pc:spChg chg="mod">
          <ac:chgData name="Sheetal Jain" userId="51c8f061-299c-44fe-993f-a386b901f7f1" providerId="ADAL" clId="{DADED24F-5752-4FA1-BA53-DBAB8C4939FB}" dt="2020-10-09T04:34:32.353" v="144" actId="6549"/>
          <ac:spMkLst>
            <pc:docMk/>
            <pc:sldMk cId="3443907824" sldId="292"/>
            <ac:spMk id="5" creationId="{00000000-0000-0000-0000-000000000000}"/>
          </ac:spMkLst>
        </pc:spChg>
        <pc:spChg chg="add mod">
          <ac:chgData name="Sheetal Jain" userId="51c8f061-299c-44fe-993f-a386b901f7f1" providerId="ADAL" clId="{DADED24F-5752-4FA1-BA53-DBAB8C4939FB}" dt="2020-10-09T04:36:24.802" v="171" actId="14100"/>
          <ac:spMkLst>
            <pc:docMk/>
            <pc:sldMk cId="3443907824" sldId="292"/>
            <ac:spMk id="10" creationId="{C4438988-3227-4DDD-9BDC-194622B4469C}"/>
          </ac:spMkLst>
        </pc:spChg>
        <pc:spChg chg="add mod">
          <ac:chgData name="Sheetal Jain" userId="51c8f061-299c-44fe-993f-a386b901f7f1" providerId="ADAL" clId="{DADED24F-5752-4FA1-BA53-DBAB8C4939FB}" dt="2020-10-09T04:36:37.338" v="173" actId="1076"/>
          <ac:spMkLst>
            <pc:docMk/>
            <pc:sldMk cId="3443907824" sldId="292"/>
            <ac:spMk id="11" creationId="{BA683C4E-2D65-4EEC-9D0C-529A3AD0A900}"/>
          </ac:spMkLst>
        </pc:spChg>
        <pc:spChg chg="mod">
          <ac:chgData name="Sheetal Jain" userId="51c8f061-299c-44fe-993f-a386b901f7f1" providerId="ADAL" clId="{DADED24F-5752-4FA1-BA53-DBAB8C4939FB}" dt="2020-10-09T04:33:30.039" v="100"/>
          <ac:spMkLst>
            <pc:docMk/>
            <pc:sldMk cId="3443907824" sldId="292"/>
            <ac:spMk id="18" creationId="{00000000-0000-0000-0000-000000000000}"/>
          </ac:spMkLst>
        </pc:spChg>
        <pc:spChg chg="mod">
          <ac:chgData name="Sheetal Jain" userId="51c8f061-299c-44fe-993f-a386b901f7f1" providerId="ADAL" clId="{DADED24F-5752-4FA1-BA53-DBAB8C4939FB}" dt="2020-10-09T04:35:54.659" v="162" actId="14100"/>
          <ac:spMkLst>
            <pc:docMk/>
            <pc:sldMk cId="3443907824" sldId="292"/>
            <ac:spMk id="21" creationId="{00000000-0000-0000-0000-000000000000}"/>
          </ac:spMkLst>
        </pc:spChg>
        <pc:spChg chg="del">
          <ac:chgData name="Sheetal Jain" userId="51c8f061-299c-44fe-993f-a386b901f7f1" providerId="ADAL" clId="{DADED24F-5752-4FA1-BA53-DBAB8C4939FB}" dt="2020-10-09T04:33:51.864" v="105" actId="478"/>
          <ac:spMkLst>
            <pc:docMk/>
            <pc:sldMk cId="3443907824" sldId="292"/>
            <ac:spMk id="22" creationId="{00000000-0000-0000-0000-000000000000}"/>
          </ac:spMkLst>
        </pc:spChg>
        <pc:spChg chg="del">
          <ac:chgData name="Sheetal Jain" userId="51c8f061-299c-44fe-993f-a386b901f7f1" providerId="ADAL" clId="{DADED24F-5752-4FA1-BA53-DBAB8C4939FB}" dt="2020-10-09T04:33:49.669" v="104" actId="478"/>
          <ac:spMkLst>
            <pc:docMk/>
            <pc:sldMk cId="3443907824" sldId="292"/>
            <ac:spMk id="24" creationId="{00000000-0000-0000-0000-000000000000}"/>
          </ac:spMkLst>
        </pc:spChg>
        <pc:picChg chg="add del">
          <ac:chgData name="Sheetal Jain" userId="51c8f061-299c-44fe-993f-a386b901f7f1" providerId="ADAL" clId="{DADED24F-5752-4FA1-BA53-DBAB8C4939FB}" dt="2020-10-09T04:33:46.870" v="103" actId="478"/>
          <ac:picMkLst>
            <pc:docMk/>
            <pc:sldMk cId="3443907824" sldId="292"/>
            <ac:picMk id="2" creationId="{4A06B735-6F93-4AEE-9DE3-E6D676205F8A}"/>
          </ac:picMkLst>
        </pc:picChg>
        <pc:picChg chg="add mod ord modCrop">
          <ac:chgData name="Sheetal Jain" userId="51c8f061-299c-44fe-993f-a386b901f7f1" providerId="ADAL" clId="{DADED24F-5752-4FA1-BA53-DBAB8C4939FB}" dt="2020-10-09T04:36:48.200" v="175" actId="692"/>
          <ac:picMkLst>
            <pc:docMk/>
            <pc:sldMk cId="3443907824" sldId="292"/>
            <ac:picMk id="6" creationId="{7DA6BBF5-9CE3-44FD-8709-59E58D323EE5}"/>
          </ac:picMkLst>
        </pc:picChg>
        <pc:cxnChg chg="mod">
          <ac:chgData name="Sheetal Jain" userId="51c8f061-299c-44fe-993f-a386b901f7f1" providerId="ADAL" clId="{DADED24F-5752-4FA1-BA53-DBAB8C4939FB}" dt="2020-10-09T04:36:07.716" v="166" actId="14100"/>
          <ac:cxnSpMkLst>
            <pc:docMk/>
            <pc:sldMk cId="3443907824" sldId="292"/>
            <ac:cxnSpMk id="31" creationId="{00000000-0000-0000-0000-000000000000}"/>
          </ac:cxnSpMkLst>
        </pc:cxnChg>
      </pc:sldChg>
      <pc:sldChg chg="addSp delSp modSp mod">
        <pc:chgData name="Sheetal Jain" userId="51c8f061-299c-44fe-993f-a386b901f7f1" providerId="ADAL" clId="{DADED24F-5752-4FA1-BA53-DBAB8C4939FB}" dt="2020-10-09T05:03:29.225" v="675" actId="692"/>
        <pc:sldMkLst>
          <pc:docMk/>
          <pc:sldMk cId="1028903536" sldId="293"/>
        </pc:sldMkLst>
        <pc:spChg chg="del mod">
          <ac:chgData name="Sheetal Jain" userId="51c8f061-299c-44fe-993f-a386b901f7f1" providerId="ADAL" clId="{DADED24F-5752-4FA1-BA53-DBAB8C4939FB}" dt="2020-10-09T04:49:30.039" v="440" actId="478"/>
          <ac:spMkLst>
            <pc:docMk/>
            <pc:sldMk cId="1028903536" sldId="293"/>
            <ac:spMk id="3" creationId="{6BDF4109-7319-4F7C-A9B4-1F25EC78E5EE}"/>
          </ac:spMkLst>
        </pc:spChg>
        <pc:spChg chg="mod">
          <ac:chgData name="Sheetal Jain" userId="51c8f061-299c-44fe-993f-a386b901f7f1" providerId="ADAL" clId="{DADED24F-5752-4FA1-BA53-DBAB8C4939FB}" dt="2020-10-09T04:48:57.169" v="426" actId="338"/>
          <ac:spMkLst>
            <pc:docMk/>
            <pc:sldMk cId="1028903536" sldId="293"/>
            <ac:spMk id="4" creationId="{00000000-0000-0000-0000-000000000000}"/>
          </ac:spMkLst>
        </pc:spChg>
        <pc:spChg chg="mod">
          <ac:chgData name="Sheetal Jain" userId="51c8f061-299c-44fe-993f-a386b901f7f1" providerId="ADAL" clId="{DADED24F-5752-4FA1-BA53-DBAB8C4939FB}" dt="2020-10-09T04:59:32.551" v="558" actId="20577"/>
          <ac:spMkLst>
            <pc:docMk/>
            <pc:sldMk cId="1028903536" sldId="293"/>
            <ac:spMk id="5" creationId="{00000000-0000-0000-0000-000000000000}"/>
          </ac:spMkLst>
        </pc:spChg>
        <pc:spChg chg="del mod">
          <ac:chgData name="Sheetal Jain" userId="51c8f061-299c-44fe-993f-a386b901f7f1" providerId="ADAL" clId="{DADED24F-5752-4FA1-BA53-DBAB8C4939FB}" dt="2020-10-09T04:55:56.486" v="475" actId="21"/>
          <ac:spMkLst>
            <pc:docMk/>
            <pc:sldMk cId="1028903536" sldId="293"/>
            <ac:spMk id="7" creationId="{6F52AF03-47E6-4F26-AD24-430E3F5829CA}"/>
          </ac:spMkLst>
        </pc:spChg>
        <pc:spChg chg="mod">
          <ac:chgData name="Sheetal Jain" userId="51c8f061-299c-44fe-993f-a386b901f7f1" providerId="ADAL" clId="{DADED24F-5752-4FA1-BA53-DBAB8C4939FB}" dt="2020-10-09T04:57:26.713" v="500" actId="14100"/>
          <ac:spMkLst>
            <pc:docMk/>
            <pc:sldMk cId="1028903536" sldId="293"/>
            <ac:spMk id="8" creationId="{1124B0E1-EFA5-49F6-A95F-225C9E2C1F8F}"/>
          </ac:spMkLst>
        </pc:spChg>
        <pc:spChg chg="mod">
          <ac:chgData name="Sheetal Jain" userId="51c8f061-299c-44fe-993f-a386b901f7f1" providerId="ADAL" clId="{DADED24F-5752-4FA1-BA53-DBAB8C4939FB}" dt="2020-10-09T04:57:26.713" v="500" actId="14100"/>
          <ac:spMkLst>
            <pc:docMk/>
            <pc:sldMk cId="1028903536" sldId="293"/>
            <ac:spMk id="9" creationId="{50A62BB0-0309-4198-B029-CD5BA23AA0FD}"/>
          </ac:spMkLst>
        </pc:spChg>
        <pc:spChg chg="mod">
          <ac:chgData name="Sheetal Jain" userId="51c8f061-299c-44fe-993f-a386b901f7f1" providerId="ADAL" clId="{DADED24F-5752-4FA1-BA53-DBAB8C4939FB}" dt="2020-10-09T04:57:26.713" v="500" actId="14100"/>
          <ac:spMkLst>
            <pc:docMk/>
            <pc:sldMk cId="1028903536" sldId="293"/>
            <ac:spMk id="10" creationId="{1E24314D-9F02-4F06-94C1-8901DD9B1BDC}"/>
          </ac:spMkLst>
        </pc:spChg>
        <pc:spChg chg="mod">
          <ac:chgData name="Sheetal Jain" userId="51c8f061-299c-44fe-993f-a386b901f7f1" providerId="ADAL" clId="{DADED24F-5752-4FA1-BA53-DBAB8C4939FB}" dt="2020-10-09T04:57:26.713" v="500" actId="14100"/>
          <ac:spMkLst>
            <pc:docMk/>
            <pc:sldMk cId="1028903536" sldId="293"/>
            <ac:spMk id="11" creationId="{C7718017-2139-49D8-89F0-B4B0ECBA7AEA}"/>
          </ac:spMkLst>
        </pc:spChg>
        <pc:spChg chg="del mod">
          <ac:chgData name="Sheetal Jain" userId="51c8f061-299c-44fe-993f-a386b901f7f1" providerId="ADAL" clId="{DADED24F-5752-4FA1-BA53-DBAB8C4939FB}" dt="2020-10-09T04:55:52.744" v="474" actId="478"/>
          <ac:spMkLst>
            <pc:docMk/>
            <pc:sldMk cId="1028903536" sldId="293"/>
            <ac:spMk id="12" creationId="{27AC0755-43C0-4585-B439-594001EF4513}"/>
          </ac:spMkLst>
        </pc:spChg>
        <pc:spChg chg="add mod">
          <ac:chgData name="Sheetal Jain" userId="51c8f061-299c-44fe-993f-a386b901f7f1" providerId="ADAL" clId="{DADED24F-5752-4FA1-BA53-DBAB8C4939FB}" dt="2020-10-09T04:56:05.186" v="478" actId="14100"/>
          <ac:spMkLst>
            <pc:docMk/>
            <pc:sldMk cId="1028903536" sldId="293"/>
            <ac:spMk id="19" creationId="{FBD55CC7-4281-42BE-94E0-44D56BAB9746}"/>
          </ac:spMkLst>
        </pc:spChg>
        <pc:spChg chg="add mod">
          <ac:chgData name="Sheetal Jain" userId="51c8f061-299c-44fe-993f-a386b901f7f1" providerId="ADAL" clId="{DADED24F-5752-4FA1-BA53-DBAB8C4939FB}" dt="2020-10-09T04:59:38.317" v="559" actId="14100"/>
          <ac:spMkLst>
            <pc:docMk/>
            <pc:sldMk cId="1028903536" sldId="293"/>
            <ac:spMk id="20" creationId="{92E3E859-F634-4CD2-944D-D1EE851148A0}"/>
          </ac:spMkLst>
        </pc:spChg>
        <pc:spChg chg="add mod">
          <ac:chgData name="Sheetal Jain" userId="51c8f061-299c-44fe-993f-a386b901f7f1" providerId="ADAL" clId="{DADED24F-5752-4FA1-BA53-DBAB8C4939FB}" dt="2020-10-09T04:59:42.510" v="560" actId="14100"/>
          <ac:spMkLst>
            <pc:docMk/>
            <pc:sldMk cId="1028903536" sldId="293"/>
            <ac:spMk id="21" creationId="{2983E9AC-9150-4696-93E2-E9B4D5551012}"/>
          </ac:spMkLst>
        </pc:spChg>
        <pc:spChg chg="add mod">
          <ac:chgData name="Sheetal Jain" userId="51c8f061-299c-44fe-993f-a386b901f7f1" providerId="ADAL" clId="{DADED24F-5752-4FA1-BA53-DBAB8C4939FB}" dt="2020-10-09T04:59:46.704" v="561" actId="14100"/>
          <ac:spMkLst>
            <pc:docMk/>
            <pc:sldMk cId="1028903536" sldId="293"/>
            <ac:spMk id="22" creationId="{ACFC6D86-ECEC-4063-B1FF-64E8A05D8A14}"/>
          </ac:spMkLst>
        </pc:spChg>
        <pc:spChg chg="add mod">
          <ac:chgData name="Sheetal Jain" userId="51c8f061-299c-44fe-993f-a386b901f7f1" providerId="ADAL" clId="{DADED24F-5752-4FA1-BA53-DBAB8C4939FB}" dt="2020-10-09T04:59:49.689" v="562" actId="14100"/>
          <ac:spMkLst>
            <pc:docMk/>
            <pc:sldMk cId="1028903536" sldId="293"/>
            <ac:spMk id="23" creationId="{1288BD9F-99D4-4CDB-A99C-ECA14EE22090}"/>
          </ac:spMkLst>
        </pc:spChg>
        <pc:spChg chg="mod">
          <ac:chgData name="Sheetal Jain" userId="51c8f061-299c-44fe-993f-a386b901f7f1" providerId="ADAL" clId="{DADED24F-5752-4FA1-BA53-DBAB8C4939FB}" dt="2020-10-09T04:48:57.169" v="426" actId="338"/>
          <ac:spMkLst>
            <pc:docMk/>
            <pc:sldMk cId="1028903536" sldId="293"/>
            <ac:spMk id="28" creationId="{00000000-0000-0000-0000-000000000000}"/>
          </ac:spMkLst>
        </pc:spChg>
        <pc:spChg chg="mod">
          <ac:chgData name="Sheetal Jain" userId="51c8f061-299c-44fe-993f-a386b901f7f1" providerId="ADAL" clId="{DADED24F-5752-4FA1-BA53-DBAB8C4939FB}" dt="2020-10-09T04:48:57.169" v="426" actId="338"/>
          <ac:spMkLst>
            <pc:docMk/>
            <pc:sldMk cId="1028903536" sldId="293"/>
            <ac:spMk id="38" creationId="{00000000-0000-0000-0000-000000000000}"/>
          </ac:spMkLst>
        </pc:spChg>
        <pc:spChg chg="del">
          <ac:chgData name="Sheetal Jain" userId="51c8f061-299c-44fe-993f-a386b901f7f1" providerId="ADAL" clId="{DADED24F-5752-4FA1-BA53-DBAB8C4939FB}" dt="2020-10-09T04:48:42.105" v="423" actId="478"/>
          <ac:spMkLst>
            <pc:docMk/>
            <pc:sldMk cId="1028903536" sldId="293"/>
            <ac:spMk id="39" creationId="{00000000-0000-0000-0000-000000000000}"/>
          </ac:spMkLst>
        </pc:spChg>
        <pc:spChg chg="mod">
          <ac:chgData name="Sheetal Jain" userId="51c8f061-299c-44fe-993f-a386b901f7f1" providerId="ADAL" clId="{DADED24F-5752-4FA1-BA53-DBAB8C4939FB}" dt="2020-10-09T04:48:57.169" v="426" actId="338"/>
          <ac:spMkLst>
            <pc:docMk/>
            <pc:sldMk cId="1028903536" sldId="293"/>
            <ac:spMk id="49" creationId="{00000000-0000-0000-0000-000000000000}"/>
          </ac:spMkLst>
        </pc:spChg>
        <pc:grpChg chg="mod">
          <ac:chgData name="Sheetal Jain" userId="51c8f061-299c-44fe-993f-a386b901f7f1" providerId="ADAL" clId="{DADED24F-5752-4FA1-BA53-DBAB8C4939FB}" dt="2020-10-09T04:48:57.169" v="426" actId="338"/>
          <ac:grpSpMkLst>
            <pc:docMk/>
            <pc:sldMk cId="1028903536" sldId="293"/>
            <ac:grpSpMk id="1" creationId="{00000000-0000-0000-0000-000000000000}"/>
          </ac:grpSpMkLst>
        </pc:grpChg>
        <pc:grpChg chg="add del mod">
          <ac:chgData name="Sheetal Jain" userId="51c8f061-299c-44fe-993f-a386b901f7f1" providerId="ADAL" clId="{DADED24F-5752-4FA1-BA53-DBAB8C4939FB}" dt="2020-10-09T04:57:26.713" v="500" actId="14100"/>
          <ac:grpSpMkLst>
            <pc:docMk/>
            <pc:sldMk cId="1028903536" sldId="293"/>
            <ac:grpSpMk id="2" creationId="{A53E383F-3B9E-4E55-8494-31073180DB5F}"/>
          </ac:grpSpMkLst>
        </pc:grpChg>
        <pc:grpChg chg="mod">
          <ac:chgData name="Sheetal Jain" userId="51c8f061-299c-44fe-993f-a386b901f7f1" providerId="ADAL" clId="{DADED24F-5752-4FA1-BA53-DBAB8C4939FB}" dt="2020-10-09T04:48:57.169" v="426" actId="338"/>
          <ac:grpSpMkLst>
            <pc:docMk/>
            <pc:sldMk cId="1028903536" sldId="293"/>
            <ac:grpSpMk id="37" creationId="{00000000-0000-0000-0000-000000000000}"/>
          </ac:grpSpMkLst>
        </pc:grpChg>
        <pc:picChg chg="add del mod">
          <ac:chgData name="Sheetal Jain" userId="51c8f061-299c-44fe-993f-a386b901f7f1" providerId="ADAL" clId="{DADED24F-5752-4FA1-BA53-DBAB8C4939FB}" dt="2020-10-09T04:48:57.169" v="426" actId="338"/>
          <ac:picMkLst>
            <pc:docMk/>
            <pc:sldMk cId="1028903536" sldId="293"/>
            <ac:picMk id="6" creationId="{3589BF39-4B20-4CE5-AAD2-A82DF3183E7A}"/>
          </ac:picMkLst>
        </pc:picChg>
        <pc:picChg chg="add del mod modCrop">
          <ac:chgData name="Sheetal Jain" userId="51c8f061-299c-44fe-993f-a386b901f7f1" providerId="ADAL" clId="{DADED24F-5752-4FA1-BA53-DBAB8C4939FB}" dt="2020-10-09T04:53:22.024" v="450" actId="478"/>
          <ac:picMkLst>
            <pc:docMk/>
            <pc:sldMk cId="1028903536" sldId="293"/>
            <ac:picMk id="14" creationId="{BC880E94-117F-477F-ADAC-89CAFCE452F9}"/>
          </ac:picMkLst>
        </pc:picChg>
        <pc:picChg chg="add del mod modCrop">
          <ac:chgData name="Sheetal Jain" userId="51c8f061-299c-44fe-993f-a386b901f7f1" providerId="ADAL" clId="{DADED24F-5752-4FA1-BA53-DBAB8C4939FB}" dt="2020-10-09T04:55:20.182" v="465" actId="478"/>
          <ac:picMkLst>
            <pc:docMk/>
            <pc:sldMk cId="1028903536" sldId="293"/>
            <ac:picMk id="16" creationId="{EB2C2790-84E5-42AE-A3BC-3DAADCBC8F8A}"/>
          </ac:picMkLst>
        </pc:picChg>
        <pc:picChg chg="add mod ord modCrop">
          <ac:chgData name="Sheetal Jain" userId="51c8f061-299c-44fe-993f-a386b901f7f1" providerId="ADAL" clId="{DADED24F-5752-4FA1-BA53-DBAB8C4939FB}" dt="2020-10-09T05:03:29.225" v="675" actId="692"/>
          <ac:picMkLst>
            <pc:docMk/>
            <pc:sldMk cId="1028903536" sldId="293"/>
            <ac:picMk id="18" creationId="{14DC3383-64F1-48AC-ADA9-92AF3952E486}"/>
          </ac:picMkLst>
        </pc:picChg>
        <pc:picChg chg="del mod">
          <ac:chgData name="Sheetal Jain" userId="51c8f061-299c-44fe-993f-a386b901f7f1" providerId="ADAL" clId="{DADED24F-5752-4FA1-BA53-DBAB8C4939FB}" dt="2020-10-09T04:49:03.120" v="427" actId="478"/>
          <ac:picMkLst>
            <pc:docMk/>
            <pc:sldMk cId="1028903536" sldId="293"/>
            <ac:picMk id="1029" creationId="{9CF744E9-02C2-4B94-8BEB-4B864A183FDF}"/>
          </ac:picMkLst>
        </pc:picChg>
        <pc:picChg chg="mod">
          <ac:chgData name="Sheetal Jain" userId="51c8f061-299c-44fe-993f-a386b901f7f1" providerId="ADAL" clId="{DADED24F-5752-4FA1-BA53-DBAB8C4939FB}" dt="2020-10-09T04:57:26.713" v="500" actId="14100"/>
          <ac:picMkLst>
            <pc:docMk/>
            <pc:sldMk cId="1028903536" sldId="293"/>
            <ac:picMk id="1030" creationId="{A412CFFF-7275-4B7E-8CA4-0849B6707EED}"/>
          </ac:picMkLst>
        </pc:picChg>
        <pc:picChg chg="del mod">
          <ac:chgData name="Sheetal Jain" userId="51c8f061-299c-44fe-993f-a386b901f7f1" providerId="ADAL" clId="{DADED24F-5752-4FA1-BA53-DBAB8C4939FB}" dt="2020-10-09T04:49:09.083" v="430" actId="478"/>
          <ac:picMkLst>
            <pc:docMk/>
            <pc:sldMk cId="1028903536" sldId="293"/>
            <ac:picMk id="1031" creationId="{88D2E2AE-0183-42EF-B814-81F3256E0F9F}"/>
          </ac:picMkLst>
        </pc:picChg>
        <pc:picChg chg="mod">
          <ac:chgData name="Sheetal Jain" userId="51c8f061-299c-44fe-993f-a386b901f7f1" providerId="ADAL" clId="{DADED24F-5752-4FA1-BA53-DBAB8C4939FB}" dt="2020-10-09T04:57:26.713" v="500" actId="14100"/>
          <ac:picMkLst>
            <pc:docMk/>
            <pc:sldMk cId="1028903536" sldId="293"/>
            <ac:picMk id="1033" creationId="{A581E43C-E28C-4598-A003-84E4EDAC8A73}"/>
          </ac:picMkLst>
        </pc:picChg>
        <pc:picChg chg="del mod">
          <ac:chgData name="Sheetal Jain" userId="51c8f061-299c-44fe-993f-a386b901f7f1" providerId="ADAL" clId="{DADED24F-5752-4FA1-BA53-DBAB8C4939FB}" dt="2020-10-09T04:49:10.799" v="431" actId="478"/>
          <ac:picMkLst>
            <pc:docMk/>
            <pc:sldMk cId="1028903536" sldId="293"/>
            <ac:picMk id="1034" creationId="{EE5C3605-2AA5-41E2-B70E-04ECC0459626}"/>
          </ac:picMkLst>
        </pc:picChg>
        <pc:picChg chg="mod">
          <ac:chgData name="Sheetal Jain" userId="51c8f061-299c-44fe-993f-a386b901f7f1" providerId="ADAL" clId="{DADED24F-5752-4FA1-BA53-DBAB8C4939FB}" dt="2020-10-09T04:57:26.713" v="500" actId="14100"/>
          <ac:picMkLst>
            <pc:docMk/>
            <pc:sldMk cId="1028903536" sldId="293"/>
            <ac:picMk id="1036" creationId="{C446518A-1336-4BA8-8377-148BF89FA7B0}"/>
          </ac:picMkLst>
        </pc:picChg>
        <pc:picChg chg="del mod">
          <ac:chgData name="Sheetal Jain" userId="51c8f061-299c-44fe-993f-a386b901f7f1" providerId="ADAL" clId="{DADED24F-5752-4FA1-BA53-DBAB8C4939FB}" dt="2020-10-09T04:49:15.406" v="434" actId="478"/>
          <ac:picMkLst>
            <pc:docMk/>
            <pc:sldMk cId="1028903536" sldId="293"/>
            <ac:picMk id="1037" creationId="{7D2B6FC0-FD0E-432B-81C6-DA2B1C7C08BB}"/>
          </ac:picMkLst>
        </pc:picChg>
        <pc:picChg chg="del mod">
          <ac:chgData name="Sheetal Jain" userId="51c8f061-299c-44fe-993f-a386b901f7f1" providerId="ADAL" clId="{DADED24F-5752-4FA1-BA53-DBAB8C4939FB}" dt="2020-10-09T04:49:06.503" v="429" actId="478"/>
          <ac:picMkLst>
            <pc:docMk/>
            <pc:sldMk cId="1028903536" sldId="293"/>
            <ac:picMk id="1039" creationId="{60D2B367-584F-42B0-A033-7CCFA13B497D}"/>
          </ac:picMkLst>
        </pc:picChg>
        <pc:picChg chg="del mod">
          <ac:chgData name="Sheetal Jain" userId="51c8f061-299c-44fe-993f-a386b901f7f1" providerId="ADAL" clId="{DADED24F-5752-4FA1-BA53-DBAB8C4939FB}" dt="2020-10-09T04:49:05.618" v="428" actId="478"/>
          <ac:picMkLst>
            <pc:docMk/>
            <pc:sldMk cId="1028903536" sldId="293"/>
            <ac:picMk id="1040" creationId="{D172B3EE-E582-44AD-83BE-B412E238333E}"/>
          </ac:picMkLst>
        </pc:picChg>
        <pc:picChg chg="mod">
          <ac:chgData name="Sheetal Jain" userId="51c8f061-299c-44fe-993f-a386b901f7f1" providerId="ADAL" clId="{DADED24F-5752-4FA1-BA53-DBAB8C4939FB}" dt="2020-10-09T04:57:26.713" v="500" actId="14100"/>
          <ac:picMkLst>
            <pc:docMk/>
            <pc:sldMk cId="1028903536" sldId="293"/>
            <ac:picMk id="1041" creationId="{50ED3F0A-458D-4B33-8181-DB5D8B6D3039}"/>
          </ac:picMkLst>
        </pc:picChg>
        <pc:picChg chg="del mod">
          <ac:chgData name="Sheetal Jain" userId="51c8f061-299c-44fe-993f-a386b901f7f1" providerId="ADAL" clId="{DADED24F-5752-4FA1-BA53-DBAB8C4939FB}" dt="2020-10-09T04:49:12.869" v="432" actId="478"/>
          <ac:picMkLst>
            <pc:docMk/>
            <pc:sldMk cId="1028903536" sldId="293"/>
            <ac:picMk id="1042" creationId="{24651387-0666-4263-A759-65950108266B}"/>
          </ac:picMkLst>
        </pc:picChg>
        <pc:picChg chg="del mod">
          <ac:chgData name="Sheetal Jain" userId="51c8f061-299c-44fe-993f-a386b901f7f1" providerId="ADAL" clId="{DADED24F-5752-4FA1-BA53-DBAB8C4939FB}" dt="2020-10-09T04:56:43.287" v="488" actId="478"/>
          <ac:picMkLst>
            <pc:docMk/>
            <pc:sldMk cId="1028903536" sldId="293"/>
            <ac:picMk id="1044" creationId="{099FAEE4-5F19-4A31-B55D-B1E01EF336C6}"/>
          </ac:picMkLst>
        </pc:picChg>
        <pc:picChg chg="del mod">
          <ac:chgData name="Sheetal Jain" userId="51c8f061-299c-44fe-993f-a386b901f7f1" providerId="ADAL" clId="{DADED24F-5752-4FA1-BA53-DBAB8C4939FB}" dt="2020-10-09T04:49:14.301" v="433" actId="478"/>
          <ac:picMkLst>
            <pc:docMk/>
            <pc:sldMk cId="1028903536" sldId="293"/>
            <ac:picMk id="1045" creationId="{4129933D-1ED3-45A5-8069-90D1D59391E7}"/>
          </ac:picMkLst>
        </pc:picChg>
        <pc:picChg chg="mod">
          <ac:chgData name="Sheetal Jain" userId="51c8f061-299c-44fe-993f-a386b901f7f1" providerId="ADAL" clId="{DADED24F-5752-4FA1-BA53-DBAB8C4939FB}" dt="2020-10-09T04:57:26.713" v="500" actId="14100"/>
          <ac:picMkLst>
            <pc:docMk/>
            <pc:sldMk cId="1028903536" sldId="293"/>
            <ac:picMk id="1047" creationId="{115DD2A7-E007-4030-B142-EB862FF36C55}"/>
          </ac:picMkLst>
        </pc:picChg>
        <pc:picChg chg="del mod">
          <ac:chgData name="Sheetal Jain" userId="51c8f061-299c-44fe-993f-a386b901f7f1" providerId="ADAL" clId="{DADED24F-5752-4FA1-BA53-DBAB8C4939FB}" dt="2020-10-09T04:49:21.915" v="437" actId="478"/>
          <ac:picMkLst>
            <pc:docMk/>
            <pc:sldMk cId="1028903536" sldId="293"/>
            <ac:picMk id="1048" creationId="{339ADD78-4A35-463E-B442-7AB73FA67968}"/>
          </ac:picMkLst>
        </pc:picChg>
      </pc:sldChg>
      <pc:sldChg chg="addSp modSp mod">
        <pc:chgData name="Sheetal Jain" userId="51c8f061-299c-44fe-993f-a386b901f7f1" providerId="ADAL" clId="{DADED24F-5752-4FA1-BA53-DBAB8C4939FB}" dt="2020-10-09T05:21:22.536" v="1266" actId="14100"/>
        <pc:sldMkLst>
          <pc:docMk/>
          <pc:sldMk cId="2912374024" sldId="294"/>
        </pc:sldMkLst>
        <pc:spChg chg="add mod">
          <ac:chgData name="Sheetal Jain" userId="51c8f061-299c-44fe-993f-a386b901f7f1" providerId="ADAL" clId="{DADED24F-5752-4FA1-BA53-DBAB8C4939FB}" dt="2020-10-09T05:21:15.004" v="1264" actId="1037"/>
          <ac:spMkLst>
            <pc:docMk/>
            <pc:sldMk cId="2912374024" sldId="294"/>
            <ac:spMk id="9" creationId="{C84B91FD-335D-4A65-AB6B-740823D62DBF}"/>
          </ac:spMkLst>
        </pc:spChg>
        <pc:spChg chg="mod">
          <ac:chgData name="Sheetal Jain" userId="51c8f061-299c-44fe-993f-a386b901f7f1" providerId="ADAL" clId="{DADED24F-5752-4FA1-BA53-DBAB8C4939FB}" dt="2020-10-09T05:19:19.908" v="1217" actId="1038"/>
          <ac:spMkLst>
            <pc:docMk/>
            <pc:sldMk cId="2912374024" sldId="294"/>
            <ac:spMk id="10" creationId="{00000000-0000-0000-0000-000000000000}"/>
          </ac:spMkLst>
        </pc:spChg>
        <pc:spChg chg="mod">
          <ac:chgData name="Sheetal Jain" userId="51c8f061-299c-44fe-993f-a386b901f7f1" providerId="ADAL" clId="{DADED24F-5752-4FA1-BA53-DBAB8C4939FB}" dt="2020-10-09T05:19:19.908" v="1217" actId="1038"/>
          <ac:spMkLst>
            <pc:docMk/>
            <pc:sldMk cId="2912374024" sldId="294"/>
            <ac:spMk id="11" creationId="{00000000-0000-0000-0000-000000000000}"/>
          </ac:spMkLst>
        </pc:spChg>
        <pc:spChg chg="add mod">
          <ac:chgData name="Sheetal Jain" userId="51c8f061-299c-44fe-993f-a386b901f7f1" providerId="ADAL" clId="{DADED24F-5752-4FA1-BA53-DBAB8C4939FB}" dt="2020-10-09T05:21:22.536" v="1266" actId="14100"/>
          <ac:spMkLst>
            <pc:docMk/>
            <pc:sldMk cId="2912374024" sldId="294"/>
            <ac:spMk id="16" creationId="{520ABD76-E73E-4717-AAB8-B4D8ACC2EDE0}"/>
          </ac:spMkLst>
        </pc:spChg>
        <pc:graphicFrameChg chg="modGraphic">
          <ac:chgData name="Sheetal Jain" userId="51c8f061-299c-44fe-993f-a386b901f7f1" providerId="ADAL" clId="{DADED24F-5752-4FA1-BA53-DBAB8C4939FB}" dt="2020-10-09T05:19:52.489" v="1250" actId="114"/>
          <ac:graphicFrameMkLst>
            <pc:docMk/>
            <pc:sldMk cId="2912374024" sldId="294"/>
            <ac:graphicFrameMk id="6" creationId="{00000000-0000-0000-0000-000000000000}"/>
          </ac:graphicFrameMkLst>
        </pc:graphicFrameChg>
        <pc:cxnChg chg="mod">
          <ac:chgData name="Sheetal Jain" userId="51c8f061-299c-44fe-993f-a386b901f7f1" providerId="ADAL" clId="{DADED24F-5752-4FA1-BA53-DBAB8C4939FB}" dt="2020-10-09T05:20:02.346" v="1255" actId="14100"/>
          <ac:cxnSpMkLst>
            <pc:docMk/>
            <pc:sldMk cId="2912374024" sldId="294"/>
            <ac:cxnSpMk id="5" creationId="{00000000-0000-0000-0000-000000000000}"/>
          </ac:cxnSpMkLst>
        </pc:cxnChg>
        <pc:cxnChg chg="mod">
          <ac:chgData name="Sheetal Jain" userId="51c8f061-299c-44fe-993f-a386b901f7f1" providerId="ADAL" clId="{DADED24F-5752-4FA1-BA53-DBAB8C4939FB}" dt="2020-10-09T05:20:05.325" v="1256" actId="14100"/>
          <ac:cxnSpMkLst>
            <pc:docMk/>
            <pc:sldMk cId="2912374024" sldId="294"/>
            <ac:cxnSpMk id="13" creationId="{00000000-0000-0000-0000-000000000000}"/>
          </ac:cxnSpMkLst>
        </pc:cxnChg>
      </pc:sldChg>
      <pc:sldChg chg="addSp delSp modSp mod">
        <pc:chgData name="Sheetal Jain" userId="51c8f061-299c-44fe-993f-a386b901f7f1" providerId="ADAL" clId="{DADED24F-5752-4FA1-BA53-DBAB8C4939FB}" dt="2020-10-09T05:18:18.579" v="1202" actId="113"/>
        <pc:sldMkLst>
          <pc:docMk/>
          <pc:sldMk cId="405251125" sldId="295"/>
        </pc:sldMkLst>
        <pc:spChg chg="add mod">
          <ac:chgData name="Sheetal Jain" userId="51c8f061-299c-44fe-993f-a386b901f7f1" providerId="ADAL" clId="{DADED24F-5752-4FA1-BA53-DBAB8C4939FB}" dt="2020-10-09T05:11:34.769" v="1055" actId="114"/>
          <ac:spMkLst>
            <pc:docMk/>
            <pc:sldMk cId="405251125" sldId="295"/>
            <ac:spMk id="7" creationId="{EF8D441D-8F76-4323-938A-84E304A4D476}"/>
          </ac:spMkLst>
        </pc:spChg>
        <pc:spChg chg="del">
          <ac:chgData name="Sheetal Jain" userId="51c8f061-299c-44fe-993f-a386b901f7f1" providerId="ADAL" clId="{DADED24F-5752-4FA1-BA53-DBAB8C4939FB}" dt="2020-10-09T05:12:43.819" v="1060" actId="478"/>
          <ac:spMkLst>
            <pc:docMk/>
            <pc:sldMk cId="405251125" sldId="295"/>
            <ac:spMk id="22" creationId="{00000000-0000-0000-0000-000000000000}"/>
          </ac:spMkLst>
        </pc:spChg>
        <pc:graphicFrameChg chg="add del mod modGraphic">
          <ac:chgData name="Sheetal Jain" userId="51c8f061-299c-44fe-993f-a386b901f7f1" providerId="ADAL" clId="{DADED24F-5752-4FA1-BA53-DBAB8C4939FB}" dt="2020-10-09T05:07:47.151" v="727" actId="478"/>
          <ac:graphicFrameMkLst>
            <pc:docMk/>
            <pc:sldMk cId="405251125" sldId="295"/>
            <ac:graphicFrameMk id="2" creationId="{90EF08A9-A53F-454B-8A62-B709B32942FA}"/>
          </ac:graphicFrameMkLst>
        </pc:graphicFrameChg>
        <pc:graphicFrameChg chg="add mod modGraphic">
          <ac:chgData name="Sheetal Jain" userId="51c8f061-299c-44fe-993f-a386b901f7f1" providerId="ADAL" clId="{DADED24F-5752-4FA1-BA53-DBAB8C4939FB}" dt="2020-10-09T05:18:18.579" v="1202" actId="113"/>
          <ac:graphicFrameMkLst>
            <pc:docMk/>
            <pc:sldMk cId="405251125" sldId="295"/>
            <ac:graphicFrameMk id="6" creationId="{4DCCD4A4-2FC1-4DF5-A045-E2A9D496AD6E}"/>
          </ac:graphicFrameMkLst>
        </pc:graphicFrameChg>
        <pc:picChg chg="add del">
          <ac:chgData name="Sheetal Jain" userId="51c8f061-299c-44fe-993f-a386b901f7f1" providerId="ADAL" clId="{DADED24F-5752-4FA1-BA53-DBAB8C4939FB}" dt="2020-10-09T05:12:35.833" v="1058" actId="478"/>
          <ac:picMkLst>
            <pc:docMk/>
            <pc:sldMk cId="405251125" sldId="295"/>
            <ac:picMk id="3" creationId="{FF8C2B33-4BA6-4A8A-807C-204A768A4ABA}"/>
          </ac:picMkLst>
        </pc:picChg>
      </pc:sldChg>
      <pc:sldChg chg="del">
        <pc:chgData name="Sheetal Jain" userId="51c8f061-299c-44fe-993f-a386b901f7f1" providerId="ADAL" clId="{DADED24F-5752-4FA1-BA53-DBAB8C4939FB}" dt="2020-10-09T04:47:04.388" v="375" actId="2696"/>
        <pc:sldMkLst>
          <pc:docMk/>
          <pc:sldMk cId="1240919514" sldId="302"/>
        </pc:sldMkLst>
      </pc:sldChg>
      <pc:sldChg chg="delSp modSp mod">
        <pc:chgData name="Sheetal Jain" userId="51c8f061-299c-44fe-993f-a386b901f7f1" providerId="ADAL" clId="{DADED24F-5752-4FA1-BA53-DBAB8C4939FB}" dt="2020-10-09T05:04:08.199" v="677"/>
        <pc:sldMkLst>
          <pc:docMk/>
          <pc:sldMk cId="1976370889" sldId="306"/>
        </pc:sldMkLst>
        <pc:spChg chg="mod">
          <ac:chgData name="Sheetal Jain" userId="51c8f061-299c-44fe-993f-a386b901f7f1" providerId="ADAL" clId="{DADED24F-5752-4FA1-BA53-DBAB8C4939FB}" dt="2020-10-09T04:59:13.311" v="543" actId="20577"/>
          <ac:spMkLst>
            <pc:docMk/>
            <pc:sldMk cId="1976370889" sldId="306"/>
            <ac:spMk id="5" creationId="{00000000-0000-0000-0000-000000000000}"/>
          </ac:spMkLst>
        </pc:spChg>
        <pc:spChg chg="del">
          <ac:chgData name="Sheetal Jain" userId="51c8f061-299c-44fe-993f-a386b901f7f1" providerId="ADAL" clId="{DADED24F-5752-4FA1-BA53-DBAB8C4939FB}" dt="2020-10-09T04:59:16.210" v="544" actId="478"/>
          <ac:spMkLst>
            <pc:docMk/>
            <pc:sldMk cId="1976370889" sldId="306"/>
            <ac:spMk id="24" creationId="{00000000-0000-0000-0000-000000000000}"/>
          </ac:spMkLst>
        </pc:spChg>
        <pc:graphicFrameChg chg="mod modGraphic">
          <ac:chgData name="Sheetal Jain" userId="51c8f061-299c-44fe-993f-a386b901f7f1" providerId="ADAL" clId="{DADED24F-5752-4FA1-BA53-DBAB8C4939FB}" dt="2020-10-09T05:04:08.199" v="677"/>
          <ac:graphicFrameMkLst>
            <pc:docMk/>
            <pc:sldMk cId="1976370889" sldId="306"/>
            <ac:graphicFrameMk id="25" creationId="{F2C81BBA-07BA-4E8D-B576-EB1493946F65}"/>
          </ac:graphicFrameMkLst>
        </pc:graphicFrameChg>
      </pc:sldChg>
      <pc:sldChg chg="addSp delSp modSp mod">
        <pc:chgData name="Sheetal Jain" userId="51c8f061-299c-44fe-993f-a386b901f7f1" providerId="ADAL" clId="{DADED24F-5752-4FA1-BA53-DBAB8C4939FB}" dt="2020-10-09T05:03:13.822" v="674" actId="692"/>
        <pc:sldMkLst>
          <pc:docMk/>
          <pc:sldMk cId="4242746223" sldId="307"/>
        </pc:sldMkLst>
        <pc:spChg chg="mod">
          <ac:chgData name="Sheetal Jain" userId="51c8f061-299c-44fe-993f-a386b901f7f1" providerId="ADAL" clId="{DADED24F-5752-4FA1-BA53-DBAB8C4939FB}" dt="2020-10-09T04:46:33.581" v="371" actId="20577"/>
          <ac:spMkLst>
            <pc:docMk/>
            <pc:sldMk cId="4242746223" sldId="307"/>
            <ac:spMk id="5" creationId="{00000000-0000-0000-0000-000000000000}"/>
          </ac:spMkLst>
        </pc:spChg>
        <pc:spChg chg="mod">
          <ac:chgData name="Sheetal Jain" userId="51c8f061-299c-44fe-993f-a386b901f7f1" providerId="ADAL" clId="{DADED24F-5752-4FA1-BA53-DBAB8C4939FB}" dt="2020-10-09T04:40:50.958" v="296" actId="1076"/>
          <ac:spMkLst>
            <pc:docMk/>
            <pc:sldMk cId="4242746223" sldId="307"/>
            <ac:spMk id="19" creationId="{269634C5-018C-4CA1-85B2-032F60355A5E}"/>
          </ac:spMkLst>
        </pc:spChg>
        <pc:spChg chg="del">
          <ac:chgData name="Sheetal Jain" userId="51c8f061-299c-44fe-993f-a386b901f7f1" providerId="ADAL" clId="{DADED24F-5752-4FA1-BA53-DBAB8C4939FB}" dt="2020-10-09T04:39:08.517" v="232" actId="478"/>
          <ac:spMkLst>
            <pc:docMk/>
            <pc:sldMk cId="4242746223" sldId="307"/>
            <ac:spMk id="21" creationId="{00000000-0000-0000-0000-000000000000}"/>
          </ac:spMkLst>
        </pc:spChg>
        <pc:spChg chg="del">
          <ac:chgData name="Sheetal Jain" userId="51c8f061-299c-44fe-993f-a386b901f7f1" providerId="ADAL" clId="{DADED24F-5752-4FA1-BA53-DBAB8C4939FB}" dt="2020-10-09T04:38:08.130" v="221" actId="478"/>
          <ac:spMkLst>
            <pc:docMk/>
            <pc:sldMk cId="4242746223" sldId="307"/>
            <ac:spMk id="22" creationId="{00000000-0000-0000-0000-000000000000}"/>
          </ac:spMkLst>
        </pc:spChg>
        <pc:spChg chg="del">
          <ac:chgData name="Sheetal Jain" userId="51c8f061-299c-44fe-993f-a386b901f7f1" providerId="ADAL" clId="{DADED24F-5752-4FA1-BA53-DBAB8C4939FB}" dt="2020-10-09T04:38:05.520" v="220" actId="478"/>
          <ac:spMkLst>
            <pc:docMk/>
            <pc:sldMk cId="4242746223" sldId="307"/>
            <ac:spMk id="24" creationId="{00000000-0000-0000-0000-000000000000}"/>
          </ac:spMkLst>
        </pc:spChg>
        <pc:spChg chg="add mod">
          <ac:chgData name="Sheetal Jain" userId="51c8f061-299c-44fe-993f-a386b901f7f1" providerId="ADAL" clId="{DADED24F-5752-4FA1-BA53-DBAB8C4939FB}" dt="2020-10-09T04:42:54.786" v="322" actId="1035"/>
          <ac:spMkLst>
            <pc:docMk/>
            <pc:sldMk cId="4242746223" sldId="307"/>
            <ac:spMk id="25" creationId="{6EEDE7B6-F7F8-45D6-A18B-171390BC4E93}"/>
          </ac:spMkLst>
        </pc:spChg>
        <pc:picChg chg="del">
          <ac:chgData name="Sheetal Jain" userId="51c8f061-299c-44fe-993f-a386b901f7f1" providerId="ADAL" clId="{DADED24F-5752-4FA1-BA53-DBAB8C4939FB}" dt="2020-10-09T04:38:01.306" v="218" actId="478"/>
          <ac:picMkLst>
            <pc:docMk/>
            <pc:sldMk cId="4242746223" sldId="307"/>
            <ac:picMk id="3" creationId="{354A5567-8484-4E55-AC10-F3F688B966E4}"/>
          </ac:picMkLst>
        </pc:picChg>
        <pc:picChg chg="add mod ord modCrop">
          <ac:chgData name="Sheetal Jain" userId="51c8f061-299c-44fe-993f-a386b901f7f1" providerId="ADAL" clId="{DADED24F-5752-4FA1-BA53-DBAB8C4939FB}" dt="2020-10-09T04:41:36.395" v="303" actId="692"/>
          <ac:picMkLst>
            <pc:docMk/>
            <pc:sldMk cId="4242746223" sldId="307"/>
            <ac:picMk id="6" creationId="{B96C32AD-17E6-48D2-8703-F3C1B8A5383A}"/>
          </ac:picMkLst>
        </pc:picChg>
        <pc:picChg chg="del">
          <ac:chgData name="Sheetal Jain" userId="51c8f061-299c-44fe-993f-a386b901f7f1" providerId="ADAL" clId="{DADED24F-5752-4FA1-BA53-DBAB8C4939FB}" dt="2020-10-09T04:38:02.773" v="219" actId="478"/>
          <ac:picMkLst>
            <pc:docMk/>
            <pc:sldMk cId="4242746223" sldId="307"/>
            <ac:picMk id="7" creationId="{A801E187-8A1B-4CC3-9908-4489DD3E8263}"/>
          </ac:picMkLst>
        </pc:picChg>
        <pc:picChg chg="add mod modCrop">
          <ac:chgData name="Sheetal Jain" userId="51c8f061-299c-44fe-993f-a386b901f7f1" providerId="ADAL" clId="{DADED24F-5752-4FA1-BA53-DBAB8C4939FB}" dt="2020-10-09T05:03:13.822" v="674" actId="692"/>
          <ac:picMkLst>
            <pc:docMk/>
            <pc:sldMk cId="4242746223" sldId="307"/>
            <ac:picMk id="18" creationId="{F535E253-CCC9-4AAD-80B0-A9E6D203CF52}"/>
          </ac:picMkLst>
        </pc:picChg>
        <pc:cxnChg chg="mod">
          <ac:chgData name="Sheetal Jain" userId="51c8f061-299c-44fe-993f-a386b901f7f1" providerId="ADAL" clId="{DADED24F-5752-4FA1-BA53-DBAB8C4939FB}" dt="2020-10-09T04:41:20.684" v="302" actId="1036"/>
          <ac:cxnSpMkLst>
            <pc:docMk/>
            <pc:sldMk cId="4242746223" sldId="307"/>
            <ac:cxnSpMk id="20" creationId="{A7096A7D-D724-4618-A908-44765CD1692D}"/>
          </ac:cxnSpMkLst>
        </pc:cxnChg>
        <pc:cxnChg chg="add mod">
          <ac:chgData name="Sheetal Jain" userId="51c8f061-299c-44fe-993f-a386b901f7f1" providerId="ADAL" clId="{DADED24F-5752-4FA1-BA53-DBAB8C4939FB}" dt="2020-10-09T04:46:43.504" v="373" actId="14100"/>
          <ac:cxnSpMkLst>
            <pc:docMk/>
            <pc:sldMk cId="4242746223" sldId="307"/>
            <ac:cxnSpMk id="30" creationId="{B7DC39F0-D319-4A8A-9418-94672BDC5099}"/>
          </ac:cxnSpMkLst>
        </pc:cxnChg>
        <pc:cxnChg chg="del mod">
          <ac:chgData name="Sheetal Jain" userId="51c8f061-299c-44fe-993f-a386b901f7f1" providerId="ADAL" clId="{DADED24F-5752-4FA1-BA53-DBAB8C4939FB}" dt="2020-10-09T04:39:09.885" v="233" actId="478"/>
          <ac:cxnSpMkLst>
            <pc:docMk/>
            <pc:sldMk cId="4242746223" sldId="307"/>
            <ac:cxnSpMk id="31" creationId="{00000000-0000-0000-0000-000000000000}"/>
          </ac:cxnSpMkLst>
        </pc:cxnChg>
      </pc:sldChg>
      <pc:sldChg chg="del">
        <pc:chgData name="Sheetal Jain" userId="51c8f061-299c-44fe-993f-a386b901f7f1" providerId="ADAL" clId="{DADED24F-5752-4FA1-BA53-DBAB8C4939FB}" dt="2020-10-09T04:46:57.558" v="374" actId="2696"/>
        <pc:sldMkLst>
          <pc:docMk/>
          <pc:sldMk cId="3548943465" sldId="308"/>
        </pc:sldMkLst>
      </pc:sldChg>
      <pc:sldChg chg="modSp mod">
        <pc:chgData name="Sheetal Jain" userId="51c8f061-299c-44fe-993f-a386b901f7f1" providerId="ADAL" clId="{DADED24F-5752-4FA1-BA53-DBAB8C4939FB}" dt="2020-10-09T04:23:12.060" v="96" actId="20577"/>
        <pc:sldMkLst>
          <pc:docMk/>
          <pc:sldMk cId="3736125641" sldId="309"/>
        </pc:sldMkLst>
        <pc:graphicFrameChg chg="modGraphic">
          <ac:chgData name="Sheetal Jain" userId="51c8f061-299c-44fe-993f-a386b901f7f1" providerId="ADAL" clId="{DADED24F-5752-4FA1-BA53-DBAB8C4939FB}" dt="2020-10-09T04:23:12.060" v="96" actId="20577"/>
          <ac:graphicFrameMkLst>
            <pc:docMk/>
            <pc:sldMk cId="3736125641" sldId="309"/>
            <ac:graphicFrameMk id="5" creationId="{00000000-0000-0000-0000-000000000000}"/>
          </ac:graphicFrameMkLst>
        </pc:graphicFrameChg>
      </pc:sldChg>
      <pc:sldChg chg="modSp mod">
        <pc:chgData name="Sheetal Jain" userId="51c8f061-299c-44fe-993f-a386b901f7f1" providerId="ADAL" clId="{DADED24F-5752-4FA1-BA53-DBAB8C4939FB}" dt="2020-10-09T04:21:45.524" v="44" actId="14100"/>
        <pc:sldMkLst>
          <pc:docMk/>
          <pc:sldMk cId="4086862680" sldId="310"/>
        </pc:sldMkLst>
        <pc:spChg chg="mod">
          <ac:chgData name="Sheetal Jain" userId="51c8f061-299c-44fe-993f-a386b901f7f1" providerId="ADAL" clId="{DADED24F-5752-4FA1-BA53-DBAB8C4939FB}" dt="2020-10-09T04:21:14.104" v="34" actId="1076"/>
          <ac:spMkLst>
            <pc:docMk/>
            <pc:sldMk cId="4086862680" sldId="310"/>
            <ac:spMk id="20" creationId="{00000000-0000-0000-0000-000000000000}"/>
          </ac:spMkLst>
        </pc:spChg>
        <pc:spChg chg="mod">
          <ac:chgData name="Sheetal Jain" userId="51c8f061-299c-44fe-993f-a386b901f7f1" providerId="ADAL" clId="{DADED24F-5752-4FA1-BA53-DBAB8C4939FB}" dt="2020-10-09T04:21:08.694" v="33" actId="1076"/>
          <ac:spMkLst>
            <pc:docMk/>
            <pc:sldMk cId="4086862680" sldId="310"/>
            <ac:spMk id="21" creationId="{00000000-0000-0000-0000-000000000000}"/>
          </ac:spMkLst>
        </pc:spChg>
        <pc:spChg chg="mod">
          <ac:chgData name="Sheetal Jain" userId="51c8f061-299c-44fe-993f-a386b901f7f1" providerId="ADAL" clId="{DADED24F-5752-4FA1-BA53-DBAB8C4939FB}" dt="2020-10-09T04:21:17.156" v="35" actId="1038"/>
          <ac:spMkLst>
            <pc:docMk/>
            <pc:sldMk cId="4086862680" sldId="310"/>
            <ac:spMk id="23" creationId="{00000000-0000-0000-0000-000000000000}"/>
          </ac:spMkLst>
        </pc:spChg>
        <pc:spChg chg="mod">
          <ac:chgData name="Sheetal Jain" userId="51c8f061-299c-44fe-993f-a386b901f7f1" providerId="ADAL" clId="{DADED24F-5752-4FA1-BA53-DBAB8C4939FB}" dt="2020-10-09T04:21:17.156" v="35" actId="1038"/>
          <ac:spMkLst>
            <pc:docMk/>
            <pc:sldMk cId="4086862680" sldId="310"/>
            <ac:spMk id="24" creationId="{00000000-0000-0000-0000-000000000000}"/>
          </ac:spMkLst>
        </pc:spChg>
        <pc:graphicFrameChg chg="modGraphic">
          <ac:chgData name="Sheetal Jain" userId="51c8f061-299c-44fe-993f-a386b901f7f1" providerId="ADAL" clId="{DADED24F-5752-4FA1-BA53-DBAB8C4939FB}" dt="2020-10-09T04:21:36.838" v="42" actId="20577"/>
          <ac:graphicFrameMkLst>
            <pc:docMk/>
            <pc:sldMk cId="4086862680" sldId="310"/>
            <ac:graphicFrameMk id="22" creationId="{00000000-0000-0000-0000-000000000000}"/>
          </ac:graphicFrameMkLst>
        </pc:graphicFrameChg>
        <pc:cxnChg chg="mod">
          <ac:chgData name="Sheetal Jain" userId="51c8f061-299c-44fe-993f-a386b901f7f1" providerId="ADAL" clId="{DADED24F-5752-4FA1-BA53-DBAB8C4939FB}" dt="2020-10-09T04:21:45.524" v="44" actId="14100"/>
          <ac:cxnSpMkLst>
            <pc:docMk/>
            <pc:sldMk cId="4086862680" sldId="310"/>
            <ac:cxnSpMk id="26" creationId="{00000000-0000-0000-0000-000000000000}"/>
          </ac:cxnSpMkLst>
        </pc:cxnChg>
        <pc:cxnChg chg="mod">
          <ac:chgData name="Sheetal Jain" userId="51c8f061-299c-44fe-993f-a386b901f7f1" providerId="ADAL" clId="{DADED24F-5752-4FA1-BA53-DBAB8C4939FB}" dt="2020-10-09T04:21:42.128" v="43" actId="14100"/>
          <ac:cxnSpMkLst>
            <pc:docMk/>
            <pc:sldMk cId="4086862680" sldId="310"/>
            <ac:cxnSpMk id="27" creationId="{00000000-0000-0000-0000-000000000000}"/>
          </ac:cxnSpMkLst>
        </pc:cxnChg>
      </pc:sldChg>
      <pc:sldMasterChg chg="modSp mod">
        <pc:chgData name="Sheetal Jain" userId="51c8f061-299c-44fe-993f-a386b901f7f1" providerId="ADAL" clId="{DADED24F-5752-4FA1-BA53-DBAB8C4939FB}" dt="2020-10-09T04:19:56.653" v="1" actId="20577"/>
        <pc:sldMasterMkLst>
          <pc:docMk/>
          <pc:sldMasterMk cId="2769120201" sldId="2147483660"/>
        </pc:sldMasterMkLst>
        <pc:spChg chg="mod">
          <ac:chgData name="Sheetal Jain" userId="51c8f061-299c-44fe-993f-a386b901f7f1" providerId="ADAL" clId="{DADED24F-5752-4FA1-BA53-DBAB8C4939FB}" dt="2020-10-09T04:19:56.653" v="1" actId="20577"/>
          <ac:spMkLst>
            <pc:docMk/>
            <pc:sldMasterMk cId="2769120201" sldId="2147483660"/>
            <ac:spMk id="15" creationId="{00000000-0000-0000-0000-000000000000}"/>
          </ac:spMkLst>
        </pc:spChg>
      </pc:sldMasterChg>
    </pc:docChg>
  </pc:docChgLst>
  <pc:docChgLst>
    <pc:chgData name="Sheetal Jain" userId="51c8f061-299c-44fe-993f-a386b901f7f1" providerId="ADAL" clId="{812E7ACF-AD7B-4E66-8F6C-C4F30198772C}"/>
    <pc:docChg chg="undo custSel addSld modSld modMainMaster modSection">
      <pc:chgData name="Sheetal Jain" userId="51c8f061-299c-44fe-993f-a386b901f7f1" providerId="ADAL" clId="{812E7ACF-AD7B-4E66-8F6C-C4F30198772C}" dt="2021-02-10T06:44:20.034" v="184" actId="14100"/>
      <pc:docMkLst>
        <pc:docMk/>
      </pc:docMkLst>
      <pc:sldChg chg="modSp mod">
        <pc:chgData name="Sheetal Jain" userId="51c8f061-299c-44fe-993f-a386b901f7f1" providerId="ADAL" clId="{812E7ACF-AD7B-4E66-8F6C-C4F30198772C}" dt="2021-02-10T06:43:15.442" v="176" actId="20577"/>
        <pc:sldMkLst>
          <pc:docMk/>
          <pc:sldMk cId="1028903536" sldId="293"/>
        </pc:sldMkLst>
        <pc:spChg chg="mod">
          <ac:chgData name="Sheetal Jain" userId="51c8f061-299c-44fe-993f-a386b901f7f1" providerId="ADAL" clId="{812E7ACF-AD7B-4E66-8F6C-C4F30198772C}" dt="2021-02-10T06:43:15.442" v="176" actId="20577"/>
          <ac:spMkLst>
            <pc:docMk/>
            <pc:sldMk cId="1028903536" sldId="293"/>
            <ac:spMk id="5" creationId="{00000000-0000-0000-0000-000000000000}"/>
          </ac:spMkLst>
        </pc:spChg>
      </pc:sldChg>
      <pc:sldChg chg="modSp mod">
        <pc:chgData name="Sheetal Jain" userId="51c8f061-299c-44fe-993f-a386b901f7f1" providerId="ADAL" clId="{812E7ACF-AD7B-4E66-8F6C-C4F30198772C}" dt="2021-02-10T06:43:20.625" v="177" actId="20577"/>
        <pc:sldMkLst>
          <pc:docMk/>
          <pc:sldMk cId="1976370889" sldId="306"/>
        </pc:sldMkLst>
        <pc:spChg chg="mod">
          <ac:chgData name="Sheetal Jain" userId="51c8f061-299c-44fe-993f-a386b901f7f1" providerId="ADAL" clId="{812E7ACF-AD7B-4E66-8F6C-C4F30198772C}" dt="2021-02-10T06:43:20.625" v="177" actId="20577"/>
          <ac:spMkLst>
            <pc:docMk/>
            <pc:sldMk cId="1976370889" sldId="306"/>
            <ac:spMk id="5" creationId="{00000000-0000-0000-0000-000000000000}"/>
          </ac:spMkLst>
        </pc:spChg>
      </pc:sldChg>
      <pc:sldChg chg="modSp mod">
        <pc:chgData name="Sheetal Jain" userId="51c8f061-299c-44fe-993f-a386b901f7f1" providerId="ADAL" clId="{812E7ACF-AD7B-4E66-8F6C-C4F30198772C}" dt="2021-02-10T06:44:20.034" v="184" actId="14100"/>
        <pc:sldMkLst>
          <pc:docMk/>
          <pc:sldMk cId="4242746223" sldId="307"/>
        </pc:sldMkLst>
        <pc:spChg chg="mod">
          <ac:chgData name="Sheetal Jain" userId="51c8f061-299c-44fe-993f-a386b901f7f1" providerId="ADAL" clId="{812E7ACF-AD7B-4E66-8F6C-C4F30198772C}" dt="2021-02-10T06:44:03.221" v="181" actId="1035"/>
          <ac:spMkLst>
            <pc:docMk/>
            <pc:sldMk cId="4242746223" sldId="307"/>
            <ac:spMk id="25" creationId="{6EEDE7B6-F7F8-45D6-A18B-171390BC4E93}"/>
          </ac:spMkLst>
        </pc:spChg>
        <pc:picChg chg="mod">
          <ac:chgData name="Sheetal Jain" userId="51c8f061-299c-44fe-993f-a386b901f7f1" providerId="ADAL" clId="{812E7ACF-AD7B-4E66-8F6C-C4F30198772C}" dt="2021-02-10T06:44:00.119" v="179" actId="1035"/>
          <ac:picMkLst>
            <pc:docMk/>
            <pc:sldMk cId="4242746223" sldId="307"/>
            <ac:picMk id="18" creationId="{F535E253-CCC9-4AAD-80B0-A9E6D203CF52}"/>
          </ac:picMkLst>
        </pc:picChg>
        <pc:cxnChg chg="mod">
          <ac:chgData name="Sheetal Jain" userId="51c8f061-299c-44fe-993f-a386b901f7f1" providerId="ADAL" clId="{812E7ACF-AD7B-4E66-8F6C-C4F30198772C}" dt="2021-02-10T06:44:20.034" v="184" actId="14100"/>
          <ac:cxnSpMkLst>
            <pc:docMk/>
            <pc:sldMk cId="4242746223" sldId="307"/>
            <ac:cxnSpMk id="30" creationId="{B7DC39F0-D319-4A8A-9418-94672BDC5099}"/>
          </ac:cxnSpMkLst>
        </pc:cxnChg>
      </pc:sldChg>
      <pc:sldChg chg="addSp delSp modSp add mod">
        <pc:chgData name="Sheetal Jain" userId="51c8f061-299c-44fe-993f-a386b901f7f1" providerId="ADAL" clId="{812E7ACF-AD7B-4E66-8F6C-C4F30198772C}" dt="2021-02-10T06:43:07.135" v="175" actId="14100"/>
        <pc:sldMkLst>
          <pc:docMk/>
          <pc:sldMk cId="3220588592" sldId="311"/>
        </pc:sldMkLst>
        <pc:spChg chg="mod">
          <ac:chgData name="Sheetal Jain" userId="51c8f061-299c-44fe-993f-a386b901f7f1" providerId="ADAL" clId="{812E7ACF-AD7B-4E66-8F6C-C4F30198772C}" dt="2021-02-10T06:42:44.470" v="170" actId="20577"/>
          <ac:spMkLst>
            <pc:docMk/>
            <pc:sldMk cId="3220588592" sldId="311"/>
            <ac:spMk id="5" creationId="{00000000-0000-0000-0000-000000000000}"/>
          </ac:spMkLst>
        </pc:spChg>
        <pc:spChg chg="mod">
          <ac:chgData name="Sheetal Jain" userId="51c8f061-299c-44fe-993f-a386b901f7f1" providerId="ADAL" clId="{812E7ACF-AD7B-4E66-8F6C-C4F30198772C}" dt="2021-02-10T06:40:18.752" v="73" actId="14100"/>
          <ac:spMkLst>
            <pc:docMk/>
            <pc:sldMk cId="3220588592" sldId="311"/>
            <ac:spMk id="19" creationId="{269634C5-018C-4CA1-85B2-032F60355A5E}"/>
          </ac:spMkLst>
        </pc:spChg>
        <pc:spChg chg="mod">
          <ac:chgData name="Sheetal Jain" userId="51c8f061-299c-44fe-993f-a386b901f7f1" providerId="ADAL" clId="{812E7ACF-AD7B-4E66-8F6C-C4F30198772C}" dt="2021-02-10T06:43:00.763" v="173" actId="14100"/>
          <ac:spMkLst>
            <pc:docMk/>
            <pc:sldMk cId="3220588592" sldId="311"/>
            <ac:spMk id="25" creationId="{6EEDE7B6-F7F8-45D6-A18B-171390BC4E93}"/>
          </ac:spMkLst>
        </pc:spChg>
        <pc:picChg chg="add mod ord modCrop">
          <ac:chgData name="Sheetal Jain" userId="51c8f061-299c-44fe-993f-a386b901f7f1" providerId="ADAL" clId="{812E7ACF-AD7B-4E66-8F6C-C4F30198772C}" dt="2021-02-10T06:41:54.344" v="96" actId="692"/>
          <ac:picMkLst>
            <pc:docMk/>
            <pc:sldMk cId="3220588592" sldId="311"/>
            <ac:picMk id="3" creationId="{037F41AC-492C-4262-B0FB-D919BD7259AF}"/>
          </ac:picMkLst>
        </pc:picChg>
        <pc:picChg chg="del">
          <ac:chgData name="Sheetal Jain" userId="51c8f061-299c-44fe-993f-a386b901f7f1" providerId="ADAL" clId="{812E7ACF-AD7B-4E66-8F6C-C4F30198772C}" dt="2021-02-10T06:38:39.863" v="3" actId="478"/>
          <ac:picMkLst>
            <pc:docMk/>
            <pc:sldMk cId="3220588592" sldId="311"/>
            <ac:picMk id="6" creationId="{B96C32AD-17E6-48D2-8703-F3C1B8A5383A}"/>
          </ac:picMkLst>
        </pc:picChg>
        <pc:picChg chg="add mod ord modCrop">
          <ac:chgData name="Sheetal Jain" userId="51c8f061-299c-44fe-993f-a386b901f7f1" providerId="ADAL" clId="{812E7ACF-AD7B-4E66-8F6C-C4F30198772C}" dt="2021-02-10T06:42:49.444" v="171" actId="167"/>
          <ac:picMkLst>
            <pc:docMk/>
            <pc:sldMk cId="3220588592" sldId="311"/>
            <ac:picMk id="11" creationId="{1B99B1EA-AEE5-43E3-BF18-27EB39465DC8}"/>
          </ac:picMkLst>
        </pc:picChg>
        <pc:picChg chg="del">
          <ac:chgData name="Sheetal Jain" userId="51c8f061-299c-44fe-993f-a386b901f7f1" providerId="ADAL" clId="{812E7ACF-AD7B-4E66-8F6C-C4F30198772C}" dt="2021-02-10T06:38:40.851" v="4" actId="478"/>
          <ac:picMkLst>
            <pc:docMk/>
            <pc:sldMk cId="3220588592" sldId="311"/>
            <ac:picMk id="18" creationId="{F535E253-CCC9-4AAD-80B0-A9E6D203CF52}"/>
          </ac:picMkLst>
        </pc:picChg>
        <pc:cxnChg chg="mod">
          <ac:chgData name="Sheetal Jain" userId="51c8f061-299c-44fe-993f-a386b901f7f1" providerId="ADAL" clId="{812E7ACF-AD7B-4E66-8F6C-C4F30198772C}" dt="2021-02-10T06:40:29.727" v="76" actId="14100"/>
          <ac:cxnSpMkLst>
            <pc:docMk/>
            <pc:sldMk cId="3220588592" sldId="311"/>
            <ac:cxnSpMk id="20" creationId="{A7096A7D-D724-4618-A908-44765CD1692D}"/>
          </ac:cxnSpMkLst>
        </pc:cxnChg>
        <pc:cxnChg chg="add del mod">
          <ac:chgData name="Sheetal Jain" userId="51c8f061-299c-44fe-993f-a386b901f7f1" providerId="ADAL" clId="{812E7ACF-AD7B-4E66-8F6C-C4F30198772C}" dt="2021-02-10T06:43:07.135" v="175" actId="14100"/>
          <ac:cxnSpMkLst>
            <pc:docMk/>
            <pc:sldMk cId="3220588592" sldId="311"/>
            <ac:cxnSpMk id="30" creationId="{B7DC39F0-D319-4A8A-9418-94672BDC5099}"/>
          </ac:cxnSpMkLst>
        </pc:cxnChg>
      </pc:sldChg>
      <pc:sldMasterChg chg="modSp mod">
        <pc:chgData name="Sheetal Jain" userId="51c8f061-299c-44fe-993f-a386b901f7f1" providerId="ADAL" clId="{812E7ACF-AD7B-4E66-8F6C-C4F30198772C}" dt="2021-02-10T05:40:19.994" v="0" actId="20577"/>
        <pc:sldMasterMkLst>
          <pc:docMk/>
          <pc:sldMasterMk cId="2769120201" sldId="2147483660"/>
        </pc:sldMasterMkLst>
        <pc:spChg chg="mod">
          <ac:chgData name="Sheetal Jain" userId="51c8f061-299c-44fe-993f-a386b901f7f1" providerId="ADAL" clId="{812E7ACF-AD7B-4E66-8F6C-C4F30198772C}" dt="2021-02-10T05:40:19.994" v="0" actId="20577"/>
          <ac:spMkLst>
            <pc:docMk/>
            <pc:sldMasterMk cId="2769120201" sldId="2147483660"/>
            <ac:spMk id="15" creationId="{00000000-0000-0000-0000-000000000000}"/>
          </ac:spMkLst>
        </pc:sp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C18FBF-3FF5-4C16-97CF-AF03740D7AB6}"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9D72CDD3-5859-43DB-BD75-0C3C30E3DE62}">
      <dgm:prSet phldrT="[Text]"/>
      <dgm:spPr>
        <a:solidFill>
          <a:srgbClr val="DFE8F0"/>
        </a:solidFill>
      </dgm:spPr>
      <dgm:t>
        <a:bodyPr/>
        <a:lstStyle/>
        <a:p>
          <a:r>
            <a:rPr lang="en-US" b="1" dirty="0">
              <a:solidFill>
                <a:srgbClr val="294071"/>
              </a:solidFill>
            </a:rPr>
            <a:t>Select the Industry Code Based on the Supplier’s Business and Product</a:t>
          </a:r>
          <a:endParaRPr lang="en-US" dirty="0">
            <a:solidFill>
              <a:srgbClr val="294071"/>
            </a:solidFill>
          </a:endParaRPr>
        </a:p>
      </dgm:t>
    </dgm:pt>
    <dgm:pt modelId="{1D5B1F83-33A7-4298-BC11-2B1252AFAEA5}" type="parTrans" cxnId="{DDB5AD9A-40B0-48EF-AF2C-8CCDA330F7FE}">
      <dgm:prSet/>
      <dgm:spPr/>
      <dgm:t>
        <a:bodyPr/>
        <a:lstStyle/>
        <a:p>
          <a:endParaRPr lang="en-US"/>
        </a:p>
      </dgm:t>
    </dgm:pt>
    <dgm:pt modelId="{15E25BD4-1EBF-43C2-8885-DBF66B8429E1}" type="sibTrans" cxnId="{DDB5AD9A-40B0-48EF-AF2C-8CCDA330F7FE}">
      <dgm:prSet/>
      <dgm:spPr/>
      <dgm:t>
        <a:bodyPr/>
        <a:lstStyle/>
        <a:p>
          <a:endParaRPr lang="en-US"/>
        </a:p>
      </dgm:t>
    </dgm:pt>
    <dgm:pt modelId="{F2881FB1-6580-4F21-A283-BFAA6F91D5D2}">
      <dgm:prSet phldrT="[Text]" custT="1"/>
      <dgm:spPr>
        <a:gradFill flip="none" rotWithShape="0">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dgm:spPr>
      <dgm:t>
        <a:bodyPr/>
        <a:lstStyle/>
        <a:p>
          <a:r>
            <a:rPr lang="en-US" sz="2400" dirty="0"/>
            <a:t>Step 2</a:t>
          </a:r>
        </a:p>
      </dgm:t>
    </dgm:pt>
    <dgm:pt modelId="{2D960FDD-BADA-480D-9043-497C56588AD3}" type="parTrans" cxnId="{4A31D641-1B5D-46D3-B685-0C4DC6EFE71B}">
      <dgm:prSet/>
      <dgm:spPr/>
      <dgm:t>
        <a:bodyPr/>
        <a:lstStyle/>
        <a:p>
          <a:endParaRPr lang="en-US"/>
        </a:p>
      </dgm:t>
    </dgm:pt>
    <dgm:pt modelId="{A5ABDC17-7AB5-4F0E-992A-F9343F5D74EB}" type="sibTrans" cxnId="{4A31D641-1B5D-46D3-B685-0C4DC6EFE71B}">
      <dgm:prSet/>
      <dgm:spPr/>
      <dgm:t>
        <a:bodyPr/>
        <a:lstStyle/>
        <a:p>
          <a:endParaRPr lang="en-US"/>
        </a:p>
      </dgm:t>
    </dgm:pt>
    <dgm:pt modelId="{D5197DDB-D5D2-499F-B255-CF7BB5AE2B43}">
      <dgm:prSet phldrT="[Text]"/>
      <dgm:spPr/>
      <dgm:t>
        <a:bodyPr/>
        <a:lstStyle/>
        <a:p>
          <a:r>
            <a:rPr lang="en-US" b="1" dirty="0">
              <a:solidFill>
                <a:srgbClr val="294071"/>
              </a:solidFill>
            </a:rPr>
            <a:t>Identify Data Sources for Financial and Manufacturing Information Related to Industry Code</a:t>
          </a:r>
        </a:p>
      </dgm:t>
    </dgm:pt>
    <dgm:pt modelId="{B14A4DC9-F40A-4867-ADB8-4BA8A1F83766}" type="parTrans" cxnId="{3204ED53-15A0-4643-A582-021A785F1BA2}">
      <dgm:prSet/>
      <dgm:spPr/>
      <dgm:t>
        <a:bodyPr/>
        <a:lstStyle/>
        <a:p>
          <a:endParaRPr lang="en-US"/>
        </a:p>
      </dgm:t>
    </dgm:pt>
    <dgm:pt modelId="{29F2454A-2FA8-4B3A-AC63-4A0B9FD04A75}" type="sibTrans" cxnId="{3204ED53-15A0-4643-A582-021A785F1BA2}">
      <dgm:prSet/>
      <dgm:spPr/>
      <dgm:t>
        <a:bodyPr/>
        <a:lstStyle/>
        <a:p>
          <a:endParaRPr lang="en-US"/>
        </a:p>
      </dgm:t>
    </dgm:pt>
    <dgm:pt modelId="{6352CA33-6755-44BE-808F-400DA4CF80A7}">
      <dgm:prSet phldrT="[Text]" custT="1"/>
      <dgm:spPr>
        <a:gradFill flip="none" rotWithShape="0">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dgm:spPr>
      <dgm:t>
        <a:bodyPr/>
        <a:lstStyle/>
        <a:p>
          <a:r>
            <a:rPr lang="en-US" sz="2400" dirty="0"/>
            <a:t>Step 3</a:t>
          </a:r>
        </a:p>
      </dgm:t>
    </dgm:pt>
    <dgm:pt modelId="{AEB59203-63BA-4A96-BADC-40BAEBD9AA40}" type="parTrans" cxnId="{82BAE5DD-3A79-4870-9019-1254385E0650}">
      <dgm:prSet/>
      <dgm:spPr/>
      <dgm:t>
        <a:bodyPr/>
        <a:lstStyle/>
        <a:p>
          <a:endParaRPr lang="en-US"/>
        </a:p>
      </dgm:t>
    </dgm:pt>
    <dgm:pt modelId="{AAB4CF73-4B9B-4AA0-9074-16C2D2AE00A1}" type="sibTrans" cxnId="{82BAE5DD-3A79-4870-9019-1254385E0650}">
      <dgm:prSet/>
      <dgm:spPr/>
      <dgm:t>
        <a:bodyPr/>
        <a:lstStyle/>
        <a:p>
          <a:endParaRPr lang="en-US"/>
        </a:p>
      </dgm:t>
    </dgm:pt>
    <dgm:pt modelId="{9614A323-64B1-4077-A841-022051EC749A}">
      <dgm:prSet phldrT="[Text]"/>
      <dgm:spPr/>
      <dgm:t>
        <a:bodyPr/>
        <a:lstStyle/>
        <a:p>
          <a:r>
            <a:rPr lang="en-US" b="1" dirty="0">
              <a:solidFill>
                <a:srgbClr val="294071"/>
              </a:solidFill>
            </a:rPr>
            <a:t>Use Financial Data to Calculate Ratios for COGS, PBT, GSA &amp; Other Expenses</a:t>
          </a:r>
          <a:r>
            <a:rPr lang="en-US" b="1" dirty="0"/>
            <a:t>	</a:t>
          </a:r>
        </a:p>
      </dgm:t>
    </dgm:pt>
    <dgm:pt modelId="{E5F6BCBD-B84E-4018-BE9E-BF57FF3B4B36}" type="parTrans" cxnId="{FC7BD086-74EA-4D6C-9657-E916D355F209}">
      <dgm:prSet/>
      <dgm:spPr/>
      <dgm:t>
        <a:bodyPr/>
        <a:lstStyle/>
        <a:p>
          <a:endParaRPr lang="en-US"/>
        </a:p>
      </dgm:t>
    </dgm:pt>
    <dgm:pt modelId="{FEC2A79F-8857-403A-A738-E8CE75C965E2}" type="sibTrans" cxnId="{FC7BD086-74EA-4D6C-9657-E916D355F209}">
      <dgm:prSet/>
      <dgm:spPr/>
      <dgm:t>
        <a:bodyPr/>
        <a:lstStyle/>
        <a:p>
          <a:endParaRPr lang="en-US"/>
        </a:p>
      </dgm:t>
    </dgm:pt>
    <dgm:pt modelId="{7FCE83D9-631B-4420-BBFC-CA0AFA59F747}">
      <dgm:prSet phldrT="[Text]" custT="1"/>
      <dgm:spPr>
        <a:gradFill flip="none" rotWithShape="0">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dgm:spPr>
      <dgm:t>
        <a:bodyPr/>
        <a:lstStyle/>
        <a:p>
          <a:r>
            <a:rPr lang="en-US" sz="2400" dirty="0"/>
            <a:t>Step 4</a:t>
          </a:r>
        </a:p>
      </dgm:t>
    </dgm:pt>
    <dgm:pt modelId="{C61EC981-13FA-4710-B079-D35692EEB764}" type="parTrans" cxnId="{E572418E-4340-4448-940D-253A2FA3B9B3}">
      <dgm:prSet/>
      <dgm:spPr/>
      <dgm:t>
        <a:bodyPr/>
        <a:lstStyle/>
        <a:p>
          <a:endParaRPr lang="en-US"/>
        </a:p>
      </dgm:t>
    </dgm:pt>
    <dgm:pt modelId="{1B48A0DE-4031-4D45-86A1-94CDAF68824A}" type="sibTrans" cxnId="{E572418E-4340-4448-940D-253A2FA3B9B3}">
      <dgm:prSet/>
      <dgm:spPr/>
      <dgm:t>
        <a:bodyPr/>
        <a:lstStyle/>
        <a:p>
          <a:endParaRPr lang="en-US"/>
        </a:p>
      </dgm:t>
    </dgm:pt>
    <dgm:pt modelId="{DB9FB862-4759-4D6A-84F3-01524B92723B}">
      <dgm:prSet phldrT="[Text]"/>
      <dgm:spPr/>
      <dgm:t>
        <a:bodyPr/>
        <a:lstStyle/>
        <a:p>
          <a:r>
            <a:rPr lang="en-US" b="1" dirty="0">
              <a:solidFill>
                <a:srgbClr val="294071"/>
              </a:solidFill>
            </a:rPr>
            <a:t>Use Manufacturing Data to Calculate Ratios for DM, DL, and MOH</a:t>
          </a:r>
        </a:p>
      </dgm:t>
    </dgm:pt>
    <dgm:pt modelId="{CD1EE44C-3116-420B-89E3-1D797CB25D34}" type="parTrans" cxnId="{70CAB4FC-3D17-49C2-8A7B-F387031FCDCA}">
      <dgm:prSet/>
      <dgm:spPr/>
      <dgm:t>
        <a:bodyPr/>
        <a:lstStyle/>
        <a:p>
          <a:endParaRPr lang="en-US"/>
        </a:p>
      </dgm:t>
    </dgm:pt>
    <dgm:pt modelId="{4BD4D4A5-043E-4ED5-A5CA-8D46DADC3150}" type="sibTrans" cxnId="{70CAB4FC-3D17-49C2-8A7B-F387031FCDCA}">
      <dgm:prSet/>
      <dgm:spPr/>
      <dgm:t>
        <a:bodyPr/>
        <a:lstStyle/>
        <a:p>
          <a:endParaRPr lang="en-US"/>
        </a:p>
      </dgm:t>
    </dgm:pt>
    <dgm:pt modelId="{B4F1B46E-22B2-4721-950C-8704487586DC}">
      <dgm:prSet phldrT="[Text]" custT="1"/>
      <dgm:spPr>
        <a:gradFill flip="none" rotWithShape="0">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dgm:spPr>
      <dgm:t>
        <a:bodyPr/>
        <a:lstStyle/>
        <a:p>
          <a:r>
            <a:rPr lang="en-US" sz="2400" dirty="0"/>
            <a:t>Step 1</a:t>
          </a:r>
        </a:p>
      </dgm:t>
    </dgm:pt>
    <dgm:pt modelId="{A7E2530A-34E2-4E9F-BC78-8920BA140C41}" type="sibTrans" cxnId="{2C8317B2-2EBB-4589-86EA-C77B3B6E81AA}">
      <dgm:prSet/>
      <dgm:spPr/>
      <dgm:t>
        <a:bodyPr/>
        <a:lstStyle/>
        <a:p>
          <a:endParaRPr lang="en-US"/>
        </a:p>
      </dgm:t>
    </dgm:pt>
    <dgm:pt modelId="{E8A66543-CC4D-4785-A93E-5B125E09F826}" type="parTrans" cxnId="{2C8317B2-2EBB-4589-86EA-C77B3B6E81AA}">
      <dgm:prSet/>
      <dgm:spPr/>
      <dgm:t>
        <a:bodyPr/>
        <a:lstStyle/>
        <a:p>
          <a:endParaRPr lang="en-US"/>
        </a:p>
      </dgm:t>
    </dgm:pt>
    <dgm:pt modelId="{63A580CE-5140-4AC1-B88E-97938524B8F2}" type="pres">
      <dgm:prSet presAssocID="{00C18FBF-3FF5-4C16-97CF-AF03740D7AB6}" presName="Name0" presStyleCnt="0">
        <dgm:presLayoutVars>
          <dgm:dir/>
          <dgm:animLvl val="lvl"/>
          <dgm:resizeHandles val="exact"/>
        </dgm:presLayoutVars>
      </dgm:prSet>
      <dgm:spPr/>
    </dgm:pt>
    <dgm:pt modelId="{12031DAE-5E2E-4F47-9AF9-0A41C3382A60}" type="pres">
      <dgm:prSet presAssocID="{B4F1B46E-22B2-4721-950C-8704487586DC}" presName="linNode" presStyleCnt="0"/>
      <dgm:spPr/>
    </dgm:pt>
    <dgm:pt modelId="{79B8FC0C-79CB-4C19-8E0D-2B6A33327750}" type="pres">
      <dgm:prSet presAssocID="{B4F1B46E-22B2-4721-950C-8704487586DC}" presName="parentText" presStyleLbl="node1" presStyleIdx="0" presStyleCnt="4" custScaleX="40097">
        <dgm:presLayoutVars>
          <dgm:chMax val="1"/>
          <dgm:bulletEnabled val="1"/>
        </dgm:presLayoutVars>
      </dgm:prSet>
      <dgm:spPr/>
    </dgm:pt>
    <dgm:pt modelId="{11F5BF76-220E-49DB-A754-25CDFEDCFD30}" type="pres">
      <dgm:prSet presAssocID="{B4F1B46E-22B2-4721-950C-8704487586DC}" presName="descendantText" presStyleLbl="alignAccFollowNode1" presStyleIdx="0" presStyleCnt="4" custScaleX="130270">
        <dgm:presLayoutVars>
          <dgm:bulletEnabled val="1"/>
        </dgm:presLayoutVars>
      </dgm:prSet>
      <dgm:spPr/>
    </dgm:pt>
    <dgm:pt modelId="{8247F90F-EBBD-4364-BE30-FF1A4D54BE94}" type="pres">
      <dgm:prSet presAssocID="{A7E2530A-34E2-4E9F-BC78-8920BA140C41}" presName="sp" presStyleCnt="0"/>
      <dgm:spPr/>
    </dgm:pt>
    <dgm:pt modelId="{977B95BB-1DE7-40D3-A333-5E40B1479482}" type="pres">
      <dgm:prSet presAssocID="{F2881FB1-6580-4F21-A283-BFAA6F91D5D2}" presName="linNode" presStyleCnt="0"/>
      <dgm:spPr/>
    </dgm:pt>
    <dgm:pt modelId="{61BA391A-C1A3-4C26-9905-BCC679A8D46D}" type="pres">
      <dgm:prSet presAssocID="{F2881FB1-6580-4F21-A283-BFAA6F91D5D2}" presName="parentText" presStyleLbl="node1" presStyleIdx="1" presStyleCnt="4" custScaleX="40097">
        <dgm:presLayoutVars>
          <dgm:chMax val="1"/>
          <dgm:bulletEnabled val="1"/>
        </dgm:presLayoutVars>
      </dgm:prSet>
      <dgm:spPr/>
    </dgm:pt>
    <dgm:pt modelId="{7DFE7FB1-56C2-4FE8-977E-803EFEB20831}" type="pres">
      <dgm:prSet presAssocID="{F2881FB1-6580-4F21-A283-BFAA6F91D5D2}" presName="descendantText" presStyleLbl="alignAccFollowNode1" presStyleIdx="1" presStyleCnt="4" custScaleX="130270">
        <dgm:presLayoutVars>
          <dgm:bulletEnabled val="1"/>
        </dgm:presLayoutVars>
      </dgm:prSet>
      <dgm:spPr/>
    </dgm:pt>
    <dgm:pt modelId="{E7C6123D-2FF3-4C04-94B4-09E92A2D906D}" type="pres">
      <dgm:prSet presAssocID="{A5ABDC17-7AB5-4F0E-992A-F9343F5D74EB}" presName="sp" presStyleCnt="0"/>
      <dgm:spPr/>
    </dgm:pt>
    <dgm:pt modelId="{EEEF210A-895F-4647-8AD9-D8AA3E7F08D7}" type="pres">
      <dgm:prSet presAssocID="{6352CA33-6755-44BE-808F-400DA4CF80A7}" presName="linNode" presStyleCnt="0"/>
      <dgm:spPr/>
    </dgm:pt>
    <dgm:pt modelId="{EA80A3C2-62BE-4159-AEC0-45C90F1FC31D}" type="pres">
      <dgm:prSet presAssocID="{6352CA33-6755-44BE-808F-400DA4CF80A7}" presName="parentText" presStyleLbl="node1" presStyleIdx="2" presStyleCnt="4" custScaleX="40097">
        <dgm:presLayoutVars>
          <dgm:chMax val="1"/>
          <dgm:bulletEnabled val="1"/>
        </dgm:presLayoutVars>
      </dgm:prSet>
      <dgm:spPr/>
    </dgm:pt>
    <dgm:pt modelId="{A60520D8-37DB-4FB8-BD82-6A2EB5B7DB22}" type="pres">
      <dgm:prSet presAssocID="{6352CA33-6755-44BE-808F-400DA4CF80A7}" presName="descendantText" presStyleLbl="alignAccFollowNode1" presStyleIdx="2" presStyleCnt="4" custScaleX="130270">
        <dgm:presLayoutVars>
          <dgm:bulletEnabled val="1"/>
        </dgm:presLayoutVars>
      </dgm:prSet>
      <dgm:spPr/>
    </dgm:pt>
    <dgm:pt modelId="{40512E67-EEC1-46F9-9A73-D31D02786E22}" type="pres">
      <dgm:prSet presAssocID="{AAB4CF73-4B9B-4AA0-9074-16C2D2AE00A1}" presName="sp" presStyleCnt="0"/>
      <dgm:spPr/>
    </dgm:pt>
    <dgm:pt modelId="{AB13B87C-B0C0-4CFB-887F-5CA135075011}" type="pres">
      <dgm:prSet presAssocID="{7FCE83D9-631B-4420-BBFC-CA0AFA59F747}" presName="linNode" presStyleCnt="0"/>
      <dgm:spPr/>
    </dgm:pt>
    <dgm:pt modelId="{2639AEDE-6859-4E11-8204-43BAF1D89EF9}" type="pres">
      <dgm:prSet presAssocID="{7FCE83D9-631B-4420-BBFC-CA0AFA59F747}" presName="parentText" presStyleLbl="node1" presStyleIdx="3" presStyleCnt="4" custScaleX="40097">
        <dgm:presLayoutVars>
          <dgm:chMax val="1"/>
          <dgm:bulletEnabled val="1"/>
        </dgm:presLayoutVars>
      </dgm:prSet>
      <dgm:spPr/>
    </dgm:pt>
    <dgm:pt modelId="{DC8B7C8E-2596-42A3-9EC8-3C0F0902B542}" type="pres">
      <dgm:prSet presAssocID="{7FCE83D9-631B-4420-BBFC-CA0AFA59F747}" presName="descendantText" presStyleLbl="alignAccFollowNode1" presStyleIdx="3" presStyleCnt="4" custScaleX="130270">
        <dgm:presLayoutVars>
          <dgm:bulletEnabled val="1"/>
        </dgm:presLayoutVars>
      </dgm:prSet>
      <dgm:spPr/>
    </dgm:pt>
  </dgm:ptLst>
  <dgm:cxnLst>
    <dgm:cxn modelId="{9E41170A-4A8E-41CB-9AB8-2CACD21F91FC}" type="presOf" srcId="{D5197DDB-D5D2-499F-B255-CF7BB5AE2B43}" destId="{7DFE7FB1-56C2-4FE8-977E-803EFEB20831}" srcOrd="0" destOrd="0" presId="urn:microsoft.com/office/officeart/2005/8/layout/vList5"/>
    <dgm:cxn modelId="{5A1C590F-FB16-4646-923A-1E3769AA1DF2}" type="presOf" srcId="{F2881FB1-6580-4F21-A283-BFAA6F91D5D2}" destId="{61BA391A-C1A3-4C26-9905-BCC679A8D46D}" srcOrd="0" destOrd="0" presId="urn:microsoft.com/office/officeart/2005/8/layout/vList5"/>
    <dgm:cxn modelId="{4A31D641-1B5D-46D3-B685-0C4DC6EFE71B}" srcId="{00C18FBF-3FF5-4C16-97CF-AF03740D7AB6}" destId="{F2881FB1-6580-4F21-A283-BFAA6F91D5D2}" srcOrd="1" destOrd="0" parTransId="{2D960FDD-BADA-480D-9043-497C56588AD3}" sibTransId="{A5ABDC17-7AB5-4F0E-992A-F9343F5D74EB}"/>
    <dgm:cxn modelId="{38EF6864-DAAD-44C0-BF6C-BA01484DB032}" type="presOf" srcId="{6352CA33-6755-44BE-808F-400DA4CF80A7}" destId="{EA80A3C2-62BE-4159-AEC0-45C90F1FC31D}" srcOrd="0" destOrd="0" presId="urn:microsoft.com/office/officeart/2005/8/layout/vList5"/>
    <dgm:cxn modelId="{BD197651-E97D-4C37-A14F-89EDD0538623}" type="presOf" srcId="{DB9FB862-4759-4D6A-84F3-01524B92723B}" destId="{DC8B7C8E-2596-42A3-9EC8-3C0F0902B542}" srcOrd="0" destOrd="0" presId="urn:microsoft.com/office/officeart/2005/8/layout/vList5"/>
    <dgm:cxn modelId="{3204ED53-15A0-4643-A582-021A785F1BA2}" srcId="{F2881FB1-6580-4F21-A283-BFAA6F91D5D2}" destId="{D5197DDB-D5D2-499F-B255-CF7BB5AE2B43}" srcOrd="0" destOrd="0" parTransId="{B14A4DC9-F40A-4867-ADB8-4BA8A1F83766}" sibTransId="{29F2454A-2FA8-4B3A-AC63-4A0B9FD04A75}"/>
    <dgm:cxn modelId="{86BBCD74-A16E-4795-B58C-E95039D41689}" type="presOf" srcId="{9614A323-64B1-4077-A841-022051EC749A}" destId="{A60520D8-37DB-4FB8-BD82-6A2EB5B7DB22}" srcOrd="0" destOrd="0" presId="urn:microsoft.com/office/officeart/2005/8/layout/vList5"/>
    <dgm:cxn modelId="{FC7BD086-74EA-4D6C-9657-E916D355F209}" srcId="{6352CA33-6755-44BE-808F-400DA4CF80A7}" destId="{9614A323-64B1-4077-A841-022051EC749A}" srcOrd="0" destOrd="0" parTransId="{E5F6BCBD-B84E-4018-BE9E-BF57FF3B4B36}" sibTransId="{FEC2A79F-8857-403A-A738-E8CE75C965E2}"/>
    <dgm:cxn modelId="{E572418E-4340-4448-940D-253A2FA3B9B3}" srcId="{00C18FBF-3FF5-4C16-97CF-AF03740D7AB6}" destId="{7FCE83D9-631B-4420-BBFC-CA0AFA59F747}" srcOrd="3" destOrd="0" parTransId="{C61EC981-13FA-4710-B079-D35692EEB764}" sibTransId="{1B48A0DE-4031-4D45-86A1-94CDAF68824A}"/>
    <dgm:cxn modelId="{DDB5AD9A-40B0-48EF-AF2C-8CCDA330F7FE}" srcId="{B4F1B46E-22B2-4721-950C-8704487586DC}" destId="{9D72CDD3-5859-43DB-BD75-0C3C30E3DE62}" srcOrd="0" destOrd="0" parTransId="{1D5B1F83-33A7-4298-BC11-2B1252AFAEA5}" sibTransId="{15E25BD4-1EBF-43C2-8885-DBF66B8429E1}"/>
    <dgm:cxn modelId="{2C8317B2-2EBB-4589-86EA-C77B3B6E81AA}" srcId="{00C18FBF-3FF5-4C16-97CF-AF03740D7AB6}" destId="{B4F1B46E-22B2-4721-950C-8704487586DC}" srcOrd="0" destOrd="0" parTransId="{E8A66543-CC4D-4785-A93E-5B125E09F826}" sibTransId="{A7E2530A-34E2-4E9F-BC78-8920BA140C41}"/>
    <dgm:cxn modelId="{82BAE5DD-3A79-4870-9019-1254385E0650}" srcId="{00C18FBF-3FF5-4C16-97CF-AF03740D7AB6}" destId="{6352CA33-6755-44BE-808F-400DA4CF80A7}" srcOrd="2" destOrd="0" parTransId="{AEB59203-63BA-4A96-BADC-40BAEBD9AA40}" sibTransId="{AAB4CF73-4B9B-4AA0-9074-16C2D2AE00A1}"/>
    <dgm:cxn modelId="{054DDAE7-5877-463A-BD94-B8950D85A1C2}" type="presOf" srcId="{9D72CDD3-5859-43DB-BD75-0C3C30E3DE62}" destId="{11F5BF76-220E-49DB-A754-25CDFEDCFD30}" srcOrd="0" destOrd="0" presId="urn:microsoft.com/office/officeart/2005/8/layout/vList5"/>
    <dgm:cxn modelId="{FAEE88EC-2CE5-438D-96B9-BB4A0D1232F5}" type="presOf" srcId="{7FCE83D9-631B-4420-BBFC-CA0AFA59F747}" destId="{2639AEDE-6859-4E11-8204-43BAF1D89EF9}" srcOrd="0" destOrd="0" presId="urn:microsoft.com/office/officeart/2005/8/layout/vList5"/>
    <dgm:cxn modelId="{37CEACF9-2D69-4574-9DA5-382F07DB174F}" type="presOf" srcId="{00C18FBF-3FF5-4C16-97CF-AF03740D7AB6}" destId="{63A580CE-5140-4AC1-B88E-97938524B8F2}" srcOrd="0" destOrd="0" presId="urn:microsoft.com/office/officeart/2005/8/layout/vList5"/>
    <dgm:cxn modelId="{70CAB4FC-3D17-49C2-8A7B-F387031FCDCA}" srcId="{7FCE83D9-631B-4420-BBFC-CA0AFA59F747}" destId="{DB9FB862-4759-4D6A-84F3-01524B92723B}" srcOrd="0" destOrd="0" parTransId="{CD1EE44C-3116-420B-89E3-1D797CB25D34}" sibTransId="{4BD4D4A5-043E-4ED5-A5CA-8D46DADC3150}"/>
    <dgm:cxn modelId="{5FA75BFE-D0D9-4D97-8471-1A291092E650}" type="presOf" srcId="{B4F1B46E-22B2-4721-950C-8704487586DC}" destId="{79B8FC0C-79CB-4C19-8E0D-2B6A33327750}" srcOrd="0" destOrd="0" presId="urn:microsoft.com/office/officeart/2005/8/layout/vList5"/>
    <dgm:cxn modelId="{ABE5054C-9BB5-458C-8C63-D36C64A33B7A}" type="presParOf" srcId="{63A580CE-5140-4AC1-B88E-97938524B8F2}" destId="{12031DAE-5E2E-4F47-9AF9-0A41C3382A60}" srcOrd="0" destOrd="0" presId="urn:microsoft.com/office/officeart/2005/8/layout/vList5"/>
    <dgm:cxn modelId="{A321A6CA-1FEE-4E3C-B090-3D3D3D9AF46E}" type="presParOf" srcId="{12031DAE-5E2E-4F47-9AF9-0A41C3382A60}" destId="{79B8FC0C-79CB-4C19-8E0D-2B6A33327750}" srcOrd="0" destOrd="0" presId="urn:microsoft.com/office/officeart/2005/8/layout/vList5"/>
    <dgm:cxn modelId="{9DE2D391-8F06-4567-9F32-795A0028EE89}" type="presParOf" srcId="{12031DAE-5E2E-4F47-9AF9-0A41C3382A60}" destId="{11F5BF76-220E-49DB-A754-25CDFEDCFD30}" srcOrd="1" destOrd="0" presId="urn:microsoft.com/office/officeart/2005/8/layout/vList5"/>
    <dgm:cxn modelId="{9F16175D-824E-4BC7-8575-91EA75BF2BED}" type="presParOf" srcId="{63A580CE-5140-4AC1-B88E-97938524B8F2}" destId="{8247F90F-EBBD-4364-BE30-FF1A4D54BE94}" srcOrd="1" destOrd="0" presId="urn:microsoft.com/office/officeart/2005/8/layout/vList5"/>
    <dgm:cxn modelId="{BC64ABF9-B2B3-4EA6-BCB8-BE13FB7492D6}" type="presParOf" srcId="{63A580CE-5140-4AC1-B88E-97938524B8F2}" destId="{977B95BB-1DE7-40D3-A333-5E40B1479482}" srcOrd="2" destOrd="0" presId="urn:microsoft.com/office/officeart/2005/8/layout/vList5"/>
    <dgm:cxn modelId="{2BF3B2EE-FB9E-459E-8236-6E106AEB0E3E}" type="presParOf" srcId="{977B95BB-1DE7-40D3-A333-5E40B1479482}" destId="{61BA391A-C1A3-4C26-9905-BCC679A8D46D}" srcOrd="0" destOrd="0" presId="urn:microsoft.com/office/officeart/2005/8/layout/vList5"/>
    <dgm:cxn modelId="{53A4D96E-F798-4F73-BB70-665490D2DB9B}" type="presParOf" srcId="{977B95BB-1DE7-40D3-A333-5E40B1479482}" destId="{7DFE7FB1-56C2-4FE8-977E-803EFEB20831}" srcOrd="1" destOrd="0" presId="urn:microsoft.com/office/officeart/2005/8/layout/vList5"/>
    <dgm:cxn modelId="{AF1DB184-3A99-42CF-BAC5-31BC98BE241F}" type="presParOf" srcId="{63A580CE-5140-4AC1-B88E-97938524B8F2}" destId="{E7C6123D-2FF3-4C04-94B4-09E92A2D906D}" srcOrd="3" destOrd="0" presId="urn:microsoft.com/office/officeart/2005/8/layout/vList5"/>
    <dgm:cxn modelId="{D5DA523F-E411-4B77-974A-15990A4D9B2B}" type="presParOf" srcId="{63A580CE-5140-4AC1-B88E-97938524B8F2}" destId="{EEEF210A-895F-4647-8AD9-D8AA3E7F08D7}" srcOrd="4" destOrd="0" presId="urn:microsoft.com/office/officeart/2005/8/layout/vList5"/>
    <dgm:cxn modelId="{61EEAFD7-F817-413F-A9FC-27E38F1A8902}" type="presParOf" srcId="{EEEF210A-895F-4647-8AD9-D8AA3E7F08D7}" destId="{EA80A3C2-62BE-4159-AEC0-45C90F1FC31D}" srcOrd="0" destOrd="0" presId="urn:microsoft.com/office/officeart/2005/8/layout/vList5"/>
    <dgm:cxn modelId="{C9458339-FA3E-48BE-A4EF-F0B2BF5D38E0}" type="presParOf" srcId="{EEEF210A-895F-4647-8AD9-D8AA3E7F08D7}" destId="{A60520D8-37DB-4FB8-BD82-6A2EB5B7DB22}" srcOrd="1" destOrd="0" presId="urn:microsoft.com/office/officeart/2005/8/layout/vList5"/>
    <dgm:cxn modelId="{608B0D6C-B272-4727-96AA-8CA55556D570}" type="presParOf" srcId="{63A580CE-5140-4AC1-B88E-97938524B8F2}" destId="{40512E67-EEC1-46F9-9A73-D31D02786E22}" srcOrd="5" destOrd="0" presId="urn:microsoft.com/office/officeart/2005/8/layout/vList5"/>
    <dgm:cxn modelId="{974F6635-BA79-4066-871C-766818C52A93}" type="presParOf" srcId="{63A580CE-5140-4AC1-B88E-97938524B8F2}" destId="{AB13B87C-B0C0-4CFB-887F-5CA135075011}" srcOrd="6" destOrd="0" presId="urn:microsoft.com/office/officeart/2005/8/layout/vList5"/>
    <dgm:cxn modelId="{CAEB0AE9-FE51-470E-974E-7F5A0261BADA}" type="presParOf" srcId="{AB13B87C-B0C0-4CFB-887F-5CA135075011}" destId="{2639AEDE-6859-4E11-8204-43BAF1D89EF9}" srcOrd="0" destOrd="0" presId="urn:microsoft.com/office/officeart/2005/8/layout/vList5"/>
    <dgm:cxn modelId="{27CE8A06-94C0-4878-9AD7-65E64928965D}" type="presParOf" srcId="{AB13B87C-B0C0-4CFB-887F-5CA135075011}" destId="{DC8B7C8E-2596-42A3-9EC8-3C0F0902B54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5BF76-220E-49DB-A754-25CDFEDCFD30}">
      <dsp:nvSpPr>
        <dsp:cNvPr id="0" name=""/>
        <dsp:cNvSpPr/>
      </dsp:nvSpPr>
      <dsp:spPr>
        <a:xfrm rot="5400000">
          <a:off x="5374001" y="-3691860"/>
          <a:ext cx="848504" cy="8448761"/>
        </a:xfrm>
        <a:prstGeom prst="round2SameRect">
          <a:avLst/>
        </a:prstGeom>
        <a:solidFill>
          <a:srgbClr val="DFE8F0"/>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solidFill>
                <a:srgbClr val="294071"/>
              </a:solidFill>
            </a:rPr>
            <a:t>Select the Industry Code Based on the Supplier’s Business and Product</a:t>
          </a:r>
          <a:endParaRPr lang="en-US" sz="2400" kern="1200" dirty="0">
            <a:solidFill>
              <a:srgbClr val="294071"/>
            </a:solidFill>
          </a:endParaRPr>
        </a:p>
      </dsp:txBody>
      <dsp:txXfrm rot="-5400000">
        <a:off x="1573873" y="149689"/>
        <a:ext cx="8407340" cy="765662"/>
      </dsp:txXfrm>
    </dsp:sp>
    <dsp:sp modelId="{79B8FC0C-79CB-4C19-8E0D-2B6A33327750}">
      <dsp:nvSpPr>
        <dsp:cNvPr id="0" name=""/>
        <dsp:cNvSpPr/>
      </dsp:nvSpPr>
      <dsp:spPr>
        <a:xfrm>
          <a:off x="111079" y="2205"/>
          <a:ext cx="1462793" cy="1060630"/>
        </a:xfrm>
        <a:prstGeom prst="roundRect">
          <a:avLst/>
        </a:prstGeom>
        <a:gradFill flip="none" rotWithShape="0">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Step 1</a:t>
          </a:r>
        </a:p>
      </dsp:txBody>
      <dsp:txXfrm>
        <a:off x="162855" y="53981"/>
        <a:ext cx="1359241" cy="957078"/>
      </dsp:txXfrm>
    </dsp:sp>
    <dsp:sp modelId="{7DFE7FB1-56C2-4FE8-977E-803EFEB20831}">
      <dsp:nvSpPr>
        <dsp:cNvPr id="0" name=""/>
        <dsp:cNvSpPr/>
      </dsp:nvSpPr>
      <dsp:spPr>
        <a:xfrm rot="5400000">
          <a:off x="5374001" y="-2578197"/>
          <a:ext cx="848504" cy="8448761"/>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solidFill>
                <a:srgbClr val="294071"/>
              </a:solidFill>
            </a:rPr>
            <a:t>Identify Data Sources for Financial and Manufacturing Information Related to Industry Code</a:t>
          </a:r>
        </a:p>
      </dsp:txBody>
      <dsp:txXfrm rot="-5400000">
        <a:off x="1573873" y="1263352"/>
        <a:ext cx="8407340" cy="765662"/>
      </dsp:txXfrm>
    </dsp:sp>
    <dsp:sp modelId="{61BA391A-C1A3-4C26-9905-BCC679A8D46D}">
      <dsp:nvSpPr>
        <dsp:cNvPr id="0" name=""/>
        <dsp:cNvSpPr/>
      </dsp:nvSpPr>
      <dsp:spPr>
        <a:xfrm>
          <a:off x="111079" y="1115867"/>
          <a:ext cx="1462793" cy="1060630"/>
        </a:xfrm>
        <a:prstGeom prst="roundRect">
          <a:avLst/>
        </a:prstGeom>
        <a:gradFill flip="none" rotWithShape="0">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Step 2</a:t>
          </a:r>
        </a:p>
      </dsp:txBody>
      <dsp:txXfrm>
        <a:off x="162855" y="1167643"/>
        <a:ext cx="1359241" cy="957078"/>
      </dsp:txXfrm>
    </dsp:sp>
    <dsp:sp modelId="{A60520D8-37DB-4FB8-BD82-6A2EB5B7DB22}">
      <dsp:nvSpPr>
        <dsp:cNvPr id="0" name=""/>
        <dsp:cNvSpPr/>
      </dsp:nvSpPr>
      <dsp:spPr>
        <a:xfrm rot="5400000">
          <a:off x="5374001" y="-1464535"/>
          <a:ext cx="848504" cy="8448761"/>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solidFill>
                <a:srgbClr val="294071"/>
              </a:solidFill>
            </a:rPr>
            <a:t>Use Financial Data to Calculate Ratios for COGS, PBT, GSA &amp; Other Expenses</a:t>
          </a:r>
          <a:r>
            <a:rPr lang="en-US" sz="2400" b="1" kern="1200" dirty="0"/>
            <a:t>	</a:t>
          </a:r>
        </a:p>
      </dsp:txBody>
      <dsp:txXfrm rot="-5400000">
        <a:off x="1573873" y="2377014"/>
        <a:ext cx="8407340" cy="765662"/>
      </dsp:txXfrm>
    </dsp:sp>
    <dsp:sp modelId="{EA80A3C2-62BE-4159-AEC0-45C90F1FC31D}">
      <dsp:nvSpPr>
        <dsp:cNvPr id="0" name=""/>
        <dsp:cNvSpPr/>
      </dsp:nvSpPr>
      <dsp:spPr>
        <a:xfrm>
          <a:off x="111079" y="2229529"/>
          <a:ext cx="1462793" cy="1060630"/>
        </a:xfrm>
        <a:prstGeom prst="roundRect">
          <a:avLst/>
        </a:prstGeom>
        <a:gradFill flip="none" rotWithShape="0">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Step 3</a:t>
          </a:r>
        </a:p>
      </dsp:txBody>
      <dsp:txXfrm>
        <a:off x="162855" y="2281305"/>
        <a:ext cx="1359241" cy="957078"/>
      </dsp:txXfrm>
    </dsp:sp>
    <dsp:sp modelId="{DC8B7C8E-2596-42A3-9EC8-3C0F0902B542}">
      <dsp:nvSpPr>
        <dsp:cNvPr id="0" name=""/>
        <dsp:cNvSpPr/>
      </dsp:nvSpPr>
      <dsp:spPr>
        <a:xfrm rot="5400000">
          <a:off x="5374001" y="-350873"/>
          <a:ext cx="848504" cy="8448761"/>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solidFill>
                <a:srgbClr val="294071"/>
              </a:solidFill>
            </a:rPr>
            <a:t>Use Manufacturing Data to Calculate Ratios for DM, DL, and MOH</a:t>
          </a:r>
        </a:p>
      </dsp:txBody>
      <dsp:txXfrm rot="-5400000">
        <a:off x="1573873" y="3490676"/>
        <a:ext cx="8407340" cy="765662"/>
      </dsp:txXfrm>
    </dsp:sp>
    <dsp:sp modelId="{2639AEDE-6859-4E11-8204-43BAF1D89EF9}">
      <dsp:nvSpPr>
        <dsp:cNvPr id="0" name=""/>
        <dsp:cNvSpPr/>
      </dsp:nvSpPr>
      <dsp:spPr>
        <a:xfrm>
          <a:off x="111079" y="3343192"/>
          <a:ext cx="1462793" cy="1060630"/>
        </a:xfrm>
        <a:prstGeom prst="roundRect">
          <a:avLst/>
        </a:prstGeom>
        <a:gradFill flip="none" rotWithShape="0">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Step 4</a:t>
          </a:r>
        </a:p>
      </dsp:txBody>
      <dsp:txXfrm>
        <a:off x="162855" y="3394968"/>
        <a:ext cx="1359241" cy="95707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DF4477-4A35-44A5-BA0E-DE2BD67E47EC}" type="datetimeFigureOut">
              <a:rPr lang="en-IN" smtClean="0"/>
              <a:t>10-02-2021</a:t>
            </a:fld>
            <a:endParaRPr lang="en-IN" dirty="0"/>
          </a:p>
        </p:txBody>
      </p:sp>
      <p:sp>
        <p:nvSpPr>
          <p:cNvPr id="4" name="Slide Image Placeholder 3"/>
          <p:cNvSpPr>
            <a:spLocks noGrp="1" noRot="1" noChangeAspect="1"/>
          </p:cNvSpPr>
          <p:nvPr>
            <p:ph type="sldImg" idx="2"/>
          </p:nvPr>
        </p:nvSpPr>
        <p:spPr>
          <a:xfrm>
            <a:off x="279400" y="685800"/>
            <a:ext cx="6299200" cy="34290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3F0908-C254-4E0E-9319-4E377DCC3B33}" type="slidenum">
              <a:rPr lang="en-IN" smtClean="0"/>
              <a:t>‹#›</a:t>
            </a:fld>
            <a:endParaRPr lang="en-IN" dirty="0"/>
          </a:p>
        </p:txBody>
      </p:sp>
    </p:spTree>
    <p:extLst>
      <p:ext uri="{BB962C8B-B14F-4D97-AF65-F5344CB8AC3E}">
        <p14:creationId xmlns:p14="http://schemas.microsoft.com/office/powerpoint/2010/main" val="3418472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3F0908-C254-4E0E-9319-4E377DCC3B33}" type="slidenum">
              <a:rPr lang="en-IN" smtClean="0"/>
              <a:t>8</a:t>
            </a:fld>
            <a:endParaRPr lang="en-IN" dirty="0"/>
          </a:p>
        </p:txBody>
      </p:sp>
    </p:spTree>
    <p:extLst>
      <p:ext uri="{BB962C8B-B14F-4D97-AF65-F5344CB8AC3E}">
        <p14:creationId xmlns:p14="http://schemas.microsoft.com/office/powerpoint/2010/main" val="1200859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3F0908-C254-4E0E-9319-4E377DCC3B33}" type="slidenum">
              <a:rPr lang="en-IN" smtClean="0"/>
              <a:t>10</a:t>
            </a:fld>
            <a:endParaRPr lang="en-IN" dirty="0"/>
          </a:p>
        </p:txBody>
      </p:sp>
    </p:spTree>
    <p:extLst>
      <p:ext uri="{BB962C8B-B14F-4D97-AF65-F5344CB8AC3E}">
        <p14:creationId xmlns:p14="http://schemas.microsoft.com/office/powerpoint/2010/main" val="4055322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611345"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Title 8"/>
          <p:cNvSpPr>
            <a:spLocks noGrp="1"/>
          </p:cNvSpPr>
          <p:nvPr>
            <p:ph type="ctrTitle"/>
          </p:nvPr>
        </p:nvSpPr>
        <p:spPr>
          <a:xfrm>
            <a:off x="945118" y="1752602"/>
            <a:ext cx="10711339" cy="1829761"/>
          </a:xfrm>
          <a:prstGeom prst="rect">
            <a:avLst/>
          </a:prstGeom>
        </p:spPr>
        <p:txBody>
          <a:bodyPr vert="horz" anchor="b">
            <a:normAutofit/>
            <a:scene3d>
              <a:camera prst="orthographicFront"/>
              <a:lightRig rig="soft" dir="t"/>
            </a:scene3d>
            <a:sp3d prstMaterial="softEdge">
              <a:bevelT w="25400" h="25400"/>
            </a:sp3d>
          </a:bodyPr>
          <a:lstStyle>
            <a:lvl1pPr algn="ctr">
              <a:defRPr sz="4400" b="1">
                <a:solidFill>
                  <a:srgbClr val="002060"/>
                </a:solidFill>
                <a:effectLst>
                  <a:outerShdw blurRad="31750" dist="25400" dir="5400000" algn="tl" rotWithShape="0">
                    <a:srgbClr val="000000">
                      <a:alpha val="25000"/>
                    </a:srgbClr>
                  </a:outerShdw>
                </a:effectLst>
                <a:latin typeface="+mn-lt"/>
              </a:defRPr>
            </a:lvl1pPr>
            <a:extLst/>
          </a:lstStyle>
          <a:p>
            <a:r>
              <a:rPr kumimoji="0" lang="en-US" dirty="0"/>
              <a:t>Click to edit Master title style</a:t>
            </a:r>
          </a:p>
        </p:txBody>
      </p:sp>
      <p:sp>
        <p:nvSpPr>
          <p:cNvPr id="17" name="Subtitle 16"/>
          <p:cNvSpPr>
            <a:spLocks noGrp="1"/>
          </p:cNvSpPr>
          <p:nvPr>
            <p:ph type="subTitle" idx="1"/>
          </p:nvPr>
        </p:nvSpPr>
        <p:spPr>
          <a:xfrm>
            <a:off x="945118" y="3611607"/>
            <a:ext cx="10711339" cy="1199704"/>
          </a:xfrm>
        </p:spPr>
        <p:txBody>
          <a:bodyPr lIns="45720" rIns="45720">
            <a:normAutofit/>
          </a:bodyPr>
          <a:lstStyle>
            <a:lvl1pPr marL="0" marR="64008" indent="0" algn="ctr">
              <a:buNone/>
              <a:defRPr sz="2400">
                <a:solidFill>
                  <a:schemeClr val="tx1">
                    <a:lumMod val="65000"/>
                    <a:lumOff val="3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a:t>Click to edit Master subtitle style</a:t>
            </a:r>
          </a:p>
        </p:txBody>
      </p:sp>
      <p:sp>
        <p:nvSpPr>
          <p:cNvPr id="7" name="Freeform 6"/>
          <p:cNvSpPr>
            <a:spLocks/>
          </p:cNvSpPr>
          <p:nvPr/>
        </p:nvSpPr>
        <p:spPr bwMode="auto">
          <a:xfrm>
            <a:off x="2325605" y="4953000"/>
            <a:ext cx="10275971" cy="488154"/>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8846" y="5237744"/>
            <a:ext cx="12552730" cy="78866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a:off x="0" y="4993890"/>
            <a:ext cx="12601575" cy="186411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gradFill>
            <a:gsLst>
              <a:gs pos="0">
                <a:srgbClr val="0F314D"/>
              </a:gs>
              <a:gs pos="50000">
                <a:schemeClr val="accent1">
                  <a:tint val="44500"/>
                  <a:satMod val="160000"/>
                </a:schemeClr>
              </a:gs>
              <a:gs pos="100000">
                <a:schemeClr val="accent1">
                  <a:tint val="23500"/>
                  <a:satMod val="160000"/>
                </a:schemeClr>
              </a:gs>
            </a:gsLst>
            <a:lin ang="5400000" scaled="0"/>
          </a:gradFill>
          <a:ln w="12700" cap="rnd" cmpd="thickThin" algn="ctr">
            <a:solidFill>
              <a:srgbClr val="0F314D"/>
            </a:solid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dirty="0">
              <a:solidFill>
                <a:prstClr val="white"/>
              </a:solidFill>
            </a:endParaRPr>
          </a:p>
        </p:txBody>
      </p:sp>
    </p:spTree>
    <p:extLst>
      <p:ext uri="{BB962C8B-B14F-4D97-AF65-F5344CB8AC3E}">
        <p14:creationId xmlns:p14="http://schemas.microsoft.com/office/powerpoint/2010/main" val="3440883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al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IN" dirty="0">
              <a:solidFill>
                <a:prstClr val="black"/>
              </a:solidFill>
            </a:endParaRPr>
          </a:p>
        </p:txBody>
      </p:sp>
      <p:sp>
        <p:nvSpPr>
          <p:cNvPr id="4" name="Slide Number Placeholder 3"/>
          <p:cNvSpPr>
            <a:spLocks noGrp="1"/>
          </p:cNvSpPr>
          <p:nvPr>
            <p:ph type="sldNum" sz="quarter" idx="11"/>
          </p:nvPr>
        </p:nvSpPr>
        <p:spPr/>
        <p:txBody>
          <a:bodyPr/>
          <a:lstStyle/>
          <a:p>
            <a:fld id="{2270E5E6-B1A9-445C-96C2-E201F479BAEE}" type="slidenum">
              <a:rPr lang="en-IN" smtClean="0"/>
              <a:pPr/>
              <a:t>‹#›</a:t>
            </a:fld>
            <a:endParaRPr lang="en-IN" dirty="0"/>
          </a:p>
        </p:txBody>
      </p:sp>
      <p:sp>
        <p:nvSpPr>
          <p:cNvPr id="5" name="Title 6"/>
          <p:cNvSpPr>
            <a:spLocks noGrp="1"/>
          </p:cNvSpPr>
          <p:nvPr>
            <p:ph type="title"/>
          </p:nvPr>
        </p:nvSpPr>
        <p:spPr>
          <a:xfrm>
            <a:off x="315039" y="349372"/>
            <a:ext cx="11341418" cy="520456"/>
          </a:xfrm>
          <a:prstGeom prst="rect">
            <a:avLst/>
          </a:prstGeom>
        </p:spPr>
        <p:txBody>
          <a:bodyPr rtlCol="0"/>
          <a:lstStyle>
            <a:lvl1pPr>
              <a:defRPr>
                <a:latin typeface="+mn-lt"/>
              </a:defRPr>
            </a:lvl1pPr>
            <a:extLst/>
          </a:lstStyle>
          <a:p>
            <a:r>
              <a:rPr kumimoji="0" lang="en-US" dirty="0"/>
              <a:t>Click to edit Master title style</a:t>
            </a:r>
          </a:p>
        </p:txBody>
      </p:sp>
    </p:spTree>
    <p:extLst>
      <p:ext uri="{BB962C8B-B14F-4D97-AF65-F5344CB8AC3E}">
        <p14:creationId xmlns:p14="http://schemas.microsoft.com/office/powerpoint/2010/main" val="2506241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15039" y="1219201"/>
            <a:ext cx="11341418" cy="4525963"/>
          </a:xfrm>
        </p:spPr>
        <p:txBody>
          <a:bodyPr>
            <a:normAutofit/>
          </a:bodyPr>
          <a:lstStyle>
            <a:lvl1pPr>
              <a:buSzPct val="100000"/>
              <a:buFont typeface="Wingdings" pitchFamily="2" charset="2"/>
              <a:buChar char="§"/>
              <a:defRPr sz="1800"/>
            </a:lvl1pPr>
            <a:lvl2pPr marL="736092" indent="-342900">
              <a:buSzPct val="100000"/>
              <a:buFont typeface="Wingdings" pitchFamily="2" charset="2"/>
              <a:buChar char="§"/>
              <a:defRPr sz="1800"/>
            </a:lvl2pPr>
            <a:lvl3pPr marL="973836" indent="-342900">
              <a:buClr>
                <a:schemeClr val="accent1"/>
              </a:buClr>
              <a:buSzPct val="100000"/>
              <a:buFont typeface="Wingdings" pitchFamily="2" charset="2"/>
              <a:buChar char="§"/>
              <a:defRPr sz="1800"/>
            </a:lvl3pPr>
            <a:lvl4pPr>
              <a:buSzPct val="100000"/>
              <a:buFont typeface="Wingdings" pitchFamily="2" charset="2"/>
              <a:buChar char="§"/>
              <a:defRPr sz="1600"/>
            </a:lvl4pPr>
            <a:lvl5pPr>
              <a:buFont typeface="Wingdings" pitchFamily="2" charset="2"/>
              <a:buChar char="§"/>
              <a:defRPr sz="1400"/>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Title 6"/>
          <p:cNvSpPr>
            <a:spLocks noGrp="1"/>
          </p:cNvSpPr>
          <p:nvPr>
            <p:ph type="title"/>
          </p:nvPr>
        </p:nvSpPr>
        <p:spPr>
          <a:xfrm>
            <a:off x="315039" y="349372"/>
            <a:ext cx="11341418" cy="520456"/>
          </a:xfrm>
          <a:prstGeom prst="rect">
            <a:avLst/>
          </a:prstGeom>
        </p:spPr>
        <p:txBody>
          <a:bodyPr rtlCol="0"/>
          <a:lstStyle>
            <a:lvl1pPr>
              <a:defRPr>
                <a:latin typeface="+mn-lt"/>
              </a:defRPr>
            </a:lvl1pPr>
            <a:extLst/>
          </a:lstStyle>
          <a:p>
            <a:r>
              <a:rPr kumimoji="0" lang="en-US" dirty="0"/>
              <a:t>Click to edit Master title style</a:t>
            </a:r>
          </a:p>
        </p:txBody>
      </p:sp>
      <p:sp>
        <p:nvSpPr>
          <p:cNvPr id="9" name="Slide Number Placeholder 5"/>
          <p:cNvSpPr>
            <a:spLocks noGrp="1"/>
          </p:cNvSpPr>
          <p:nvPr>
            <p:ph type="sldNum" sz="quarter" idx="4"/>
          </p:nvPr>
        </p:nvSpPr>
        <p:spPr>
          <a:xfrm>
            <a:off x="11992499" y="6569076"/>
            <a:ext cx="714089" cy="365125"/>
          </a:xfrm>
          <a:prstGeom prst="rect">
            <a:avLst/>
          </a:prstGeom>
        </p:spPr>
        <p:txBody>
          <a:bodyPr/>
          <a:lstStyle>
            <a:lvl1pPr>
              <a:defRPr sz="1200">
                <a:solidFill>
                  <a:srgbClr val="294A71"/>
                </a:solidFill>
              </a:defRPr>
            </a:lvl1pPr>
            <a:extLst/>
          </a:lstStyle>
          <a:p>
            <a:fld id="{2270E5E6-B1A9-445C-96C2-E201F479BAEE}" type="slidenum">
              <a:rPr lang="en-IN" smtClean="0"/>
              <a:pPr/>
              <a:t>‹#›</a:t>
            </a:fld>
            <a:endParaRPr lang="en-IN" dirty="0"/>
          </a:p>
        </p:txBody>
      </p:sp>
      <p:sp>
        <p:nvSpPr>
          <p:cNvPr id="10" name="Footer Placeholder 4"/>
          <p:cNvSpPr>
            <a:spLocks noGrp="1"/>
          </p:cNvSpPr>
          <p:nvPr>
            <p:ph type="ftr" sz="quarter" idx="3"/>
          </p:nvPr>
        </p:nvSpPr>
        <p:spPr>
          <a:xfrm>
            <a:off x="4830603" y="6492876"/>
            <a:ext cx="7140893" cy="365125"/>
          </a:xfrm>
          <a:prstGeom prst="rect">
            <a:avLst/>
          </a:prstGeom>
        </p:spPr>
        <p:txBody>
          <a:bodyPr/>
          <a:lstStyle>
            <a:lvl1pPr>
              <a:defRPr sz="1200"/>
            </a:lvl1pPr>
            <a:extLst/>
          </a:lstStyle>
          <a:p>
            <a:endParaRPr lang="en-IN" dirty="0">
              <a:solidFill>
                <a:prstClr val="black"/>
              </a:solidFill>
            </a:endParaRPr>
          </a:p>
        </p:txBody>
      </p:sp>
    </p:spTree>
    <p:extLst>
      <p:ext uri="{BB962C8B-B14F-4D97-AF65-F5344CB8AC3E}">
        <p14:creationId xmlns:p14="http://schemas.microsoft.com/office/powerpoint/2010/main" val="1889275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5524" y="1059712"/>
            <a:ext cx="10711339" cy="1828800"/>
          </a:xfrm>
          <a:prstGeom prst="rect">
            <a:avLst/>
          </a:prstGeom>
        </p:spPr>
        <p:txBody>
          <a:bodyPr vert="horz" anchor="b">
            <a:normAutofit/>
            <a:scene3d>
              <a:camera prst="orthographicFront"/>
              <a:lightRig rig="soft" dir="t"/>
            </a:scene3d>
            <a:sp3d prstMaterial="softEdge">
              <a:bevelT w="25400" h="25400"/>
            </a:sp3d>
          </a:bodyPr>
          <a:lstStyle>
            <a:lvl1pPr algn="r">
              <a:buNone/>
              <a:defRPr sz="4000" b="1" cap="none" baseline="0">
                <a:solidFill>
                  <a:srgbClr val="002060"/>
                </a:solidFill>
                <a:effectLst>
                  <a:outerShdw blurRad="31750" dist="25400" dir="5400000" algn="tl" rotWithShape="0">
                    <a:srgbClr val="000000">
                      <a:alpha val="25000"/>
                    </a:srgbClr>
                  </a:outerShdw>
                </a:effectLst>
                <a:latin typeface="+mn-lt"/>
              </a:defRPr>
            </a:lvl1pPr>
            <a:extLst/>
          </a:lstStyle>
          <a:p>
            <a:r>
              <a:rPr kumimoji="0" lang="en-US" dirty="0"/>
              <a:t>Chapter 1 – Country Overview</a:t>
            </a:r>
          </a:p>
        </p:txBody>
      </p:sp>
      <p:sp>
        <p:nvSpPr>
          <p:cNvPr id="3" name="Text Placeholder 2"/>
          <p:cNvSpPr>
            <a:spLocks noGrp="1"/>
          </p:cNvSpPr>
          <p:nvPr>
            <p:ph type="body" idx="1" hasCustomPrompt="1"/>
          </p:nvPr>
        </p:nvSpPr>
        <p:spPr>
          <a:xfrm>
            <a:off x="6405800" y="2893612"/>
            <a:ext cx="5300976" cy="2097488"/>
          </a:xfrm>
        </p:spPr>
        <p:txBody>
          <a:bodyPr lIns="91440" rIns="91440" anchor="t">
            <a:normAutofit/>
          </a:bodyPr>
          <a:lstStyle>
            <a:lvl1pPr marL="0" indent="0" algn="l">
              <a:buNone/>
              <a:defRPr sz="2400" b="1" baseline="0">
                <a:solidFill>
                  <a:srgbClr val="0070C0"/>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dirty="0"/>
              <a:t>Subtitle 1</a:t>
            </a:r>
          </a:p>
          <a:p>
            <a:pPr lvl="0" eaLnBrk="1" latinLnBrk="0" hangingPunct="1"/>
            <a:r>
              <a:rPr kumimoji="0" lang="en-US" dirty="0"/>
              <a:t>Subtitle 2</a:t>
            </a:r>
          </a:p>
          <a:p>
            <a:pPr lvl="0" eaLnBrk="1" latinLnBrk="0" hangingPunct="1"/>
            <a:r>
              <a:rPr kumimoji="0" lang="en-US" dirty="0"/>
              <a:t>Subtitle 3</a:t>
            </a:r>
          </a:p>
          <a:p>
            <a:pPr lvl="0" eaLnBrk="1" latinLnBrk="0" hangingPunct="1"/>
            <a:r>
              <a:rPr kumimoji="0" lang="en-US" dirty="0"/>
              <a:t>Subtitle 4</a:t>
            </a:r>
          </a:p>
          <a:p>
            <a:pPr lvl="0" eaLnBrk="1" latinLnBrk="0" hangingPunct="1"/>
            <a:endParaRPr kumimoji="0" lang="en-US" dirty="0"/>
          </a:p>
        </p:txBody>
      </p:sp>
      <p:sp>
        <p:nvSpPr>
          <p:cNvPr id="10" name="Slide Number Placeholder 5"/>
          <p:cNvSpPr>
            <a:spLocks noGrp="1"/>
          </p:cNvSpPr>
          <p:nvPr>
            <p:ph type="sldNum" sz="quarter" idx="4"/>
          </p:nvPr>
        </p:nvSpPr>
        <p:spPr>
          <a:xfrm>
            <a:off x="11992499" y="6569076"/>
            <a:ext cx="714089" cy="365125"/>
          </a:xfrm>
          <a:prstGeom prst="rect">
            <a:avLst/>
          </a:prstGeom>
        </p:spPr>
        <p:txBody>
          <a:bodyPr/>
          <a:lstStyle>
            <a:lvl1pPr>
              <a:defRPr sz="1200">
                <a:solidFill>
                  <a:srgbClr val="294A71"/>
                </a:solidFill>
              </a:defRPr>
            </a:lvl1pPr>
            <a:extLst/>
          </a:lstStyle>
          <a:p>
            <a:fld id="{2270E5E6-B1A9-445C-96C2-E201F479BAEE}" type="slidenum">
              <a:rPr lang="en-IN" smtClean="0"/>
              <a:pPr/>
              <a:t>‹#›</a:t>
            </a:fld>
            <a:endParaRPr lang="en-IN" dirty="0"/>
          </a:p>
        </p:txBody>
      </p:sp>
      <p:sp>
        <p:nvSpPr>
          <p:cNvPr id="11" name="Footer Placeholder 4"/>
          <p:cNvSpPr>
            <a:spLocks noGrp="1"/>
          </p:cNvSpPr>
          <p:nvPr>
            <p:ph type="ftr" sz="quarter" idx="3"/>
          </p:nvPr>
        </p:nvSpPr>
        <p:spPr>
          <a:xfrm>
            <a:off x="4830603" y="6492241"/>
            <a:ext cx="7140893" cy="365125"/>
          </a:xfrm>
          <a:prstGeom prst="rect">
            <a:avLst/>
          </a:prstGeom>
        </p:spPr>
        <p:txBody>
          <a:bodyPr/>
          <a:lstStyle>
            <a:lvl1pPr>
              <a:defRPr sz="1200"/>
            </a:lvl1pPr>
            <a:extLst/>
          </a:lstStyle>
          <a:p>
            <a:endParaRPr lang="en-IN" dirty="0">
              <a:solidFill>
                <a:prstClr val="black"/>
              </a:solidFill>
            </a:endParaRPr>
          </a:p>
        </p:txBody>
      </p:sp>
      <p:grpSp>
        <p:nvGrpSpPr>
          <p:cNvPr id="9" name="Group 8"/>
          <p:cNvGrpSpPr/>
          <p:nvPr userDrawn="1"/>
        </p:nvGrpSpPr>
        <p:grpSpPr>
          <a:xfrm rot="21423977">
            <a:off x="80023" y="3687872"/>
            <a:ext cx="5009005" cy="2362200"/>
            <a:chOff x="-1" y="3429000"/>
            <a:chExt cx="3634652" cy="2362200"/>
          </a:xfrm>
          <a:scene3d>
            <a:camera prst="isometricTopUp">
              <a:rot lat="19800000" lon="21000000" rev="0"/>
            </a:camera>
            <a:lightRig rig="threePt" dir="t"/>
          </a:scene3d>
        </p:grpSpPr>
        <p:sp>
          <p:nvSpPr>
            <p:cNvPr id="5" name="Rounded Rectangle 4"/>
            <p:cNvSpPr/>
            <p:nvPr userDrawn="1"/>
          </p:nvSpPr>
          <p:spPr>
            <a:xfrm>
              <a:off x="95252" y="3429000"/>
              <a:ext cx="755703" cy="685800"/>
            </a:xfrm>
            <a:prstGeom prst="roundRect">
              <a:avLst/>
            </a:prstGeom>
            <a:solidFill>
              <a:schemeClr val="tx1">
                <a:lumMod val="75000"/>
                <a:lumOff val="25000"/>
              </a:schemeClr>
            </a:solidFill>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spcAft>
                  <a:spcPts val="600"/>
                </a:spcAft>
              </a:pPr>
              <a:r>
                <a:rPr lang="en-IN" sz="1200" b="1" dirty="0">
                  <a:solidFill>
                    <a:prstClr val="white"/>
                  </a:solidFill>
                </a:rPr>
                <a:t>{</a:t>
              </a:r>
            </a:p>
            <a:p>
              <a:pPr algn="ctr">
                <a:spcAft>
                  <a:spcPts val="600"/>
                </a:spcAft>
              </a:pPr>
              <a:r>
                <a:rPr lang="en-IN" sz="1200" b="1" dirty="0">
                  <a:solidFill>
                    <a:prstClr val="white"/>
                  </a:solidFill>
                </a:rPr>
                <a:t>[</a:t>
              </a:r>
            </a:p>
          </p:txBody>
        </p:sp>
        <p:sp>
          <p:nvSpPr>
            <p:cNvPr id="12" name="Rounded Rectangle 11"/>
            <p:cNvSpPr/>
            <p:nvPr userDrawn="1"/>
          </p:nvSpPr>
          <p:spPr>
            <a:xfrm>
              <a:off x="1012800" y="3448050"/>
              <a:ext cx="755703" cy="685800"/>
            </a:xfrm>
            <a:prstGeom prst="roundRect">
              <a:avLst/>
            </a:prstGeom>
            <a:solidFill>
              <a:schemeClr val="tx1">
                <a:lumMod val="75000"/>
                <a:lumOff val="25000"/>
              </a:schemeClr>
            </a:solidFill>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spcAft>
                  <a:spcPts val="600"/>
                </a:spcAft>
              </a:pPr>
              <a:r>
                <a:rPr lang="en-IN" sz="1200" b="1" dirty="0">
                  <a:solidFill>
                    <a:prstClr val="white"/>
                  </a:solidFill>
                </a:rPr>
                <a:t>}</a:t>
              </a:r>
            </a:p>
            <a:p>
              <a:pPr algn="ctr">
                <a:spcAft>
                  <a:spcPts val="600"/>
                </a:spcAft>
              </a:pPr>
              <a:r>
                <a:rPr lang="en-IN" sz="1200" b="1" dirty="0">
                  <a:solidFill>
                    <a:prstClr val="white"/>
                  </a:solidFill>
                </a:rPr>
                <a:t>]</a:t>
              </a:r>
            </a:p>
          </p:txBody>
        </p:sp>
        <p:sp>
          <p:nvSpPr>
            <p:cNvPr id="13" name="Rounded Rectangle 12"/>
            <p:cNvSpPr/>
            <p:nvPr userDrawn="1"/>
          </p:nvSpPr>
          <p:spPr>
            <a:xfrm>
              <a:off x="1958923" y="3429000"/>
              <a:ext cx="755703" cy="685800"/>
            </a:xfrm>
            <a:prstGeom prst="roundRect">
              <a:avLst/>
            </a:prstGeom>
            <a:solidFill>
              <a:schemeClr val="tx1">
                <a:lumMod val="75000"/>
                <a:lumOff val="25000"/>
              </a:schemeClr>
            </a:solidFill>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spcAft>
                  <a:spcPts val="600"/>
                </a:spcAft>
              </a:pPr>
              <a:r>
                <a:rPr lang="en-IN" sz="1200" b="1" dirty="0">
                  <a:solidFill>
                    <a:prstClr val="white"/>
                  </a:solidFill>
                </a:rPr>
                <a:t>|</a:t>
              </a:r>
            </a:p>
            <a:p>
              <a:pPr algn="ctr">
                <a:spcAft>
                  <a:spcPts val="600"/>
                </a:spcAft>
              </a:pPr>
              <a:r>
                <a:rPr lang="en-IN" sz="1200" b="1" dirty="0">
                  <a:solidFill>
                    <a:prstClr val="white"/>
                  </a:solidFill>
                </a:rPr>
                <a:t>\</a:t>
              </a:r>
            </a:p>
          </p:txBody>
        </p:sp>
        <p:sp>
          <p:nvSpPr>
            <p:cNvPr id="14" name="Rounded Rectangle 13"/>
            <p:cNvSpPr/>
            <p:nvPr userDrawn="1"/>
          </p:nvSpPr>
          <p:spPr>
            <a:xfrm>
              <a:off x="2911126" y="3429000"/>
              <a:ext cx="720000" cy="685800"/>
            </a:xfrm>
            <a:prstGeom prst="roundRect">
              <a:avLst/>
            </a:prstGeom>
            <a:solidFill>
              <a:schemeClr val="tx1">
                <a:lumMod val="75000"/>
                <a:lumOff val="25000"/>
              </a:schemeClr>
            </a:solidFill>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1400" b="1" dirty="0">
                  <a:solidFill>
                    <a:prstClr val="white"/>
                  </a:solidFill>
                </a:rPr>
                <a:t>End</a:t>
              </a:r>
            </a:p>
            <a:p>
              <a:pPr algn="ctr">
                <a:spcAft>
                  <a:spcPts val="600"/>
                </a:spcAft>
              </a:pPr>
              <a:r>
                <a:rPr lang="en-IN" sz="1200" b="1" dirty="0">
                  <a:solidFill>
                    <a:srgbClr val="DD8047">
                      <a:lumMod val="75000"/>
                    </a:srgbClr>
                  </a:solidFill>
                </a:rPr>
                <a:t>Break</a:t>
              </a:r>
            </a:p>
          </p:txBody>
        </p:sp>
        <p:sp>
          <p:nvSpPr>
            <p:cNvPr id="15" name="Rounded Rectangle 14"/>
            <p:cNvSpPr/>
            <p:nvPr userDrawn="1"/>
          </p:nvSpPr>
          <p:spPr>
            <a:xfrm>
              <a:off x="2905126" y="4267200"/>
              <a:ext cx="720000" cy="685800"/>
            </a:xfrm>
            <a:prstGeom prst="roundRect">
              <a:avLst/>
            </a:prstGeom>
            <a:solidFill>
              <a:schemeClr val="tx1">
                <a:lumMod val="75000"/>
                <a:lumOff val="25000"/>
              </a:schemeClr>
            </a:solidFill>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1400" b="1" dirty="0">
                  <a:solidFill>
                    <a:prstClr val="white"/>
                  </a:solidFill>
                </a:rPr>
                <a:t>PgUp</a:t>
              </a:r>
            </a:p>
            <a:p>
              <a:pPr algn="ctr"/>
              <a:r>
                <a:rPr lang="en-IN" sz="1200" b="1" dirty="0">
                  <a:solidFill>
                    <a:srgbClr val="DD8047">
                      <a:lumMod val="75000"/>
                    </a:srgbClr>
                  </a:solidFill>
                </a:rPr>
                <a:t>ScrLk</a:t>
              </a:r>
            </a:p>
          </p:txBody>
        </p:sp>
        <p:sp>
          <p:nvSpPr>
            <p:cNvPr id="16" name="Rounded Rectangle 15"/>
            <p:cNvSpPr/>
            <p:nvPr userDrawn="1"/>
          </p:nvSpPr>
          <p:spPr>
            <a:xfrm>
              <a:off x="2914651" y="5105400"/>
              <a:ext cx="720000" cy="685800"/>
            </a:xfrm>
            <a:prstGeom prst="roundRect">
              <a:avLst/>
            </a:prstGeom>
            <a:solidFill>
              <a:schemeClr val="tx1">
                <a:lumMod val="75000"/>
                <a:lumOff val="25000"/>
              </a:schemeClr>
            </a:solidFill>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1400" b="1" dirty="0">
                  <a:solidFill>
                    <a:prstClr val="white"/>
                  </a:solidFill>
                </a:rPr>
                <a:t>PgDn</a:t>
              </a:r>
            </a:p>
            <a:p>
              <a:pPr algn="ctr"/>
              <a:r>
                <a:rPr lang="en-IN" sz="1200" b="1" dirty="0">
                  <a:solidFill>
                    <a:srgbClr val="DD8047">
                      <a:lumMod val="75000"/>
                    </a:srgbClr>
                  </a:solidFill>
                </a:rPr>
                <a:t>Insert</a:t>
              </a:r>
            </a:p>
          </p:txBody>
        </p:sp>
        <p:sp>
          <p:nvSpPr>
            <p:cNvPr id="17" name="Rounded Rectangle 16"/>
            <p:cNvSpPr/>
            <p:nvPr userDrawn="1"/>
          </p:nvSpPr>
          <p:spPr>
            <a:xfrm>
              <a:off x="1954726" y="5105400"/>
              <a:ext cx="792000" cy="685800"/>
            </a:xfrm>
            <a:prstGeom prst="roundRect">
              <a:avLst/>
            </a:prstGeom>
            <a:solidFill>
              <a:schemeClr val="tx1">
                <a:lumMod val="75000"/>
                <a:lumOff val="25000"/>
              </a:schemeClr>
            </a:solidFill>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spcAft>
                  <a:spcPts val="600"/>
                </a:spcAft>
              </a:pPr>
              <a:endParaRPr lang="en-IN" sz="1200" b="1" dirty="0">
                <a:solidFill>
                  <a:sysClr val="windowText" lastClr="000000"/>
                </a:solidFill>
              </a:endParaRPr>
            </a:p>
          </p:txBody>
        </p:sp>
        <p:sp>
          <p:nvSpPr>
            <p:cNvPr id="18" name="Rounded Rectangle 17"/>
            <p:cNvSpPr/>
            <p:nvPr userDrawn="1"/>
          </p:nvSpPr>
          <p:spPr>
            <a:xfrm>
              <a:off x="489502" y="5105400"/>
              <a:ext cx="1275524" cy="685800"/>
            </a:xfrm>
            <a:prstGeom prst="roundRect">
              <a:avLst/>
            </a:prstGeom>
            <a:solidFill>
              <a:schemeClr val="tx1">
                <a:lumMod val="75000"/>
                <a:lumOff val="25000"/>
              </a:schemeClr>
            </a:solidFill>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1600" b="1" dirty="0">
                  <a:solidFill>
                    <a:prstClr val="white"/>
                  </a:solidFill>
                </a:rPr>
                <a:t>Shift</a:t>
              </a:r>
            </a:p>
          </p:txBody>
        </p:sp>
        <p:sp>
          <p:nvSpPr>
            <p:cNvPr id="19" name="Rounded Rectangle 18"/>
            <p:cNvSpPr/>
            <p:nvPr userDrawn="1"/>
          </p:nvSpPr>
          <p:spPr>
            <a:xfrm>
              <a:off x="-1" y="5105398"/>
              <a:ext cx="310425" cy="685800"/>
            </a:xfrm>
            <a:prstGeom prst="roundRect">
              <a:avLst/>
            </a:prstGeom>
            <a:solidFill>
              <a:schemeClr val="tx1">
                <a:lumMod val="75000"/>
                <a:lumOff val="25000"/>
              </a:schemeClr>
            </a:solidFill>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dirty="0">
                <a:solidFill>
                  <a:prstClr val="white"/>
                </a:solidFill>
              </a:endParaRPr>
            </a:p>
          </p:txBody>
        </p:sp>
        <p:sp>
          <p:nvSpPr>
            <p:cNvPr id="20" name="Rounded Rectangle 19"/>
            <p:cNvSpPr/>
            <p:nvPr userDrawn="1"/>
          </p:nvSpPr>
          <p:spPr>
            <a:xfrm>
              <a:off x="1180520" y="4267198"/>
              <a:ext cx="1543384" cy="685800"/>
            </a:xfrm>
            <a:prstGeom prst="roundRect">
              <a:avLst/>
            </a:prstGeom>
            <a:solidFill>
              <a:srgbClr val="00BC5E"/>
            </a:solidFill>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rtlCol="0" anchor="ctr"/>
            <a:lstStyle/>
            <a:p>
              <a:pPr algn="r"/>
              <a:r>
                <a:rPr lang="en-IN" sz="1600" b="1" dirty="0">
                  <a:solidFill>
                    <a:srgbClr val="EBDDC3">
                      <a:lumMod val="75000"/>
                    </a:srgbClr>
                  </a:solidFill>
                </a:rPr>
                <a:t>               </a:t>
              </a:r>
              <a:r>
                <a:rPr lang="en-IN" sz="1600" b="1" dirty="0">
                  <a:solidFill>
                    <a:prstClr val="white"/>
                  </a:solidFill>
                </a:rPr>
                <a:t>Cost Management</a:t>
              </a:r>
            </a:p>
          </p:txBody>
        </p:sp>
        <p:sp>
          <p:nvSpPr>
            <p:cNvPr id="21" name="Rounded Rectangle 20"/>
            <p:cNvSpPr/>
            <p:nvPr userDrawn="1"/>
          </p:nvSpPr>
          <p:spPr>
            <a:xfrm>
              <a:off x="270600" y="4267200"/>
              <a:ext cx="720000" cy="685800"/>
            </a:xfrm>
            <a:prstGeom prst="roundRect">
              <a:avLst/>
            </a:prstGeom>
            <a:solidFill>
              <a:schemeClr val="tx1">
                <a:lumMod val="75000"/>
                <a:lumOff val="25000"/>
              </a:schemeClr>
            </a:solidFill>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spcAft>
                  <a:spcPts val="600"/>
                </a:spcAft>
              </a:pPr>
              <a:r>
                <a:rPr lang="en-IN" sz="1200" b="1" dirty="0">
                  <a:solidFill>
                    <a:prstClr val="white"/>
                  </a:solidFill>
                </a:rPr>
                <a:t>“</a:t>
              </a:r>
            </a:p>
            <a:p>
              <a:pPr algn="ctr">
                <a:spcAft>
                  <a:spcPts val="600"/>
                </a:spcAft>
              </a:pPr>
              <a:r>
                <a:rPr lang="en-IN" sz="1200" b="1" dirty="0">
                  <a:solidFill>
                    <a:prstClr val="white"/>
                  </a:solidFill>
                </a:rPr>
                <a:t>‘</a:t>
              </a:r>
            </a:p>
          </p:txBody>
        </p:sp>
        <p:sp>
          <p:nvSpPr>
            <p:cNvPr id="6" name="Flowchart: Extract 5"/>
            <p:cNvSpPr/>
            <p:nvPr userDrawn="1"/>
          </p:nvSpPr>
          <p:spPr>
            <a:xfrm>
              <a:off x="2251047" y="5381625"/>
              <a:ext cx="177828" cy="190500"/>
            </a:xfrm>
            <a:prstGeom prst="flowChartExtract">
              <a:avLst/>
            </a:prstGeom>
            <a:solidFill>
              <a:schemeClr val="bg1"/>
            </a:solidFill>
            <a:ln w="9525">
              <a:solidFill>
                <a:schemeClr val="tx1"/>
              </a:solid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endParaRPr>
            </a:p>
          </p:txBody>
        </p:sp>
        <p:pic>
          <p:nvPicPr>
            <p:cNvPr id="1036" name="Picture 12" descr="C:\Users\gitika\AppData\Local\Microsoft\Windows\INetCache\IE\M1A4HYUP\money-bag[1].png"/>
            <p:cNvPicPr>
              <a:picLocks noChangeAspect="1" noChangeArrowheads="1"/>
            </p:cNvPicPr>
            <p:nvPr userDrawn="1"/>
          </p:nvPicPr>
          <p:blipFill rotWithShape="1">
            <a:blip r:embed="rId2" cstate="print">
              <a:lum bright="70000" contrast="-70000"/>
              <a:extLst>
                <a:ext uri="{28A0092B-C50C-407E-A947-70E740481C1C}">
                  <a14:useLocalDpi xmlns:a14="http://schemas.microsoft.com/office/drawing/2010/main" val="0"/>
                </a:ext>
              </a:extLst>
            </a:blip>
            <a:srcRect l="8251" t="8066" r="13581" b="3551"/>
            <a:stretch/>
          </p:blipFill>
          <p:spPr bwMode="auto">
            <a:xfrm>
              <a:off x="1562650" y="4270029"/>
              <a:ext cx="360000" cy="407046"/>
            </a:xfrm>
            <a:prstGeom prst="rect">
              <a:avLst/>
            </a:prstGeom>
            <a:noFill/>
            <a:sp3d/>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04593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is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5524" y="1059712"/>
            <a:ext cx="10711339" cy="1828800"/>
          </a:xfrm>
          <a:prstGeom prst="rect">
            <a:avLst/>
          </a:prstGeom>
        </p:spPr>
        <p:txBody>
          <a:bodyPr vert="horz" anchor="b">
            <a:normAutofit/>
            <a:scene3d>
              <a:camera prst="orthographicFront"/>
              <a:lightRig rig="soft" dir="t"/>
            </a:scene3d>
            <a:sp3d prstMaterial="softEdge">
              <a:bevelT w="25400" h="25400"/>
            </a:sp3d>
          </a:bodyPr>
          <a:lstStyle>
            <a:lvl1pPr algn="r">
              <a:buNone/>
              <a:defRPr sz="4000" b="1" cap="none" baseline="0">
                <a:solidFill>
                  <a:srgbClr val="002060"/>
                </a:solidFill>
                <a:effectLst>
                  <a:outerShdw blurRad="31750" dist="25400" dir="5400000" algn="tl" rotWithShape="0">
                    <a:srgbClr val="000000">
                      <a:alpha val="25000"/>
                    </a:srgbClr>
                  </a:outerShdw>
                </a:effectLst>
                <a:latin typeface="+mn-lt"/>
              </a:defRPr>
            </a:lvl1pPr>
            <a:extLst/>
          </a:lstStyle>
          <a:p>
            <a:r>
              <a:rPr kumimoji="0" lang="en-US" dirty="0"/>
              <a:t>Chapter 1 – Country Overview</a:t>
            </a:r>
          </a:p>
        </p:txBody>
      </p:sp>
      <p:sp>
        <p:nvSpPr>
          <p:cNvPr id="10" name="Slide Number Placeholder 5"/>
          <p:cNvSpPr>
            <a:spLocks noGrp="1"/>
          </p:cNvSpPr>
          <p:nvPr>
            <p:ph type="sldNum" sz="quarter" idx="4"/>
          </p:nvPr>
        </p:nvSpPr>
        <p:spPr>
          <a:xfrm>
            <a:off x="11992499" y="6569076"/>
            <a:ext cx="714089" cy="365125"/>
          </a:xfrm>
          <a:prstGeom prst="rect">
            <a:avLst/>
          </a:prstGeom>
        </p:spPr>
        <p:txBody>
          <a:bodyPr/>
          <a:lstStyle>
            <a:lvl1pPr>
              <a:defRPr sz="1200">
                <a:solidFill>
                  <a:srgbClr val="294A71"/>
                </a:solidFill>
              </a:defRPr>
            </a:lvl1pPr>
            <a:extLst/>
          </a:lstStyle>
          <a:p>
            <a:fld id="{2270E5E6-B1A9-445C-96C2-E201F479BAEE}" type="slidenum">
              <a:rPr lang="en-IN" smtClean="0"/>
              <a:pPr/>
              <a:t>‹#›</a:t>
            </a:fld>
            <a:endParaRPr lang="en-IN" dirty="0"/>
          </a:p>
        </p:txBody>
      </p:sp>
      <p:sp>
        <p:nvSpPr>
          <p:cNvPr id="11" name="Footer Placeholder 4"/>
          <p:cNvSpPr>
            <a:spLocks noGrp="1"/>
          </p:cNvSpPr>
          <p:nvPr>
            <p:ph type="ftr" sz="quarter" idx="3"/>
          </p:nvPr>
        </p:nvSpPr>
        <p:spPr>
          <a:xfrm>
            <a:off x="4830603" y="6492241"/>
            <a:ext cx="7140893" cy="365125"/>
          </a:xfrm>
          <a:prstGeom prst="rect">
            <a:avLst/>
          </a:prstGeom>
        </p:spPr>
        <p:txBody>
          <a:bodyPr/>
          <a:lstStyle>
            <a:lvl1pPr>
              <a:defRPr sz="1200"/>
            </a:lvl1pPr>
            <a:extLst/>
          </a:lstStyle>
          <a:p>
            <a:endParaRPr lang="en-IN" dirty="0">
              <a:solidFill>
                <a:prstClr val="black"/>
              </a:solidFill>
            </a:endParaRPr>
          </a:p>
        </p:txBody>
      </p:sp>
      <p:grpSp>
        <p:nvGrpSpPr>
          <p:cNvPr id="9" name="Group 8"/>
          <p:cNvGrpSpPr/>
          <p:nvPr userDrawn="1"/>
        </p:nvGrpSpPr>
        <p:grpSpPr>
          <a:xfrm rot="21423977">
            <a:off x="80023" y="3687872"/>
            <a:ext cx="5009005" cy="2362200"/>
            <a:chOff x="-1" y="3429000"/>
            <a:chExt cx="3634652" cy="2362200"/>
          </a:xfrm>
          <a:scene3d>
            <a:camera prst="isometricTopUp">
              <a:rot lat="19800000" lon="21000000" rev="0"/>
            </a:camera>
            <a:lightRig rig="threePt" dir="t"/>
          </a:scene3d>
        </p:grpSpPr>
        <p:sp>
          <p:nvSpPr>
            <p:cNvPr id="5" name="Rounded Rectangle 4"/>
            <p:cNvSpPr/>
            <p:nvPr userDrawn="1"/>
          </p:nvSpPr>
          <p:spPr>
            <a:xfrm>
              <a:off x="95252" y="3429000"/>
              <a:ext cx="755703" cy="685800"/>
            </a:xfrm>
            <a:prstGeom prst="roundRect">
              <a:avLst/>
            </a:prstGeom>
            <a:solidFill>
              <a:schemeClr val="tx1">
                <a:lumMod val="75000"/>
                <a:lumOff val="25000"/>
              </a:schemeClr>
            </a:solidFill>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spcAft>
                  <a:spcPts val="600"/>
                </a:spcAft>
              </a:pPr>
              <a:r>
                <a:rPr lang="en-IN" sz="1200" b="1" dirty="0">
                  <a:solidFill>
                    <a:prstClr val="white"/>
                  </a:solidFill>
                </a:rPr>
                <a:t>{</a:t>
              </a:r>
            </a:p>
            <a:p>
              <a:pPr algn="ctr">
                <a:spcAft>
                  <a:spcPts val="600"/>
                </a:spcAft>
              </a:pPr>
              <a:r>
                <a:rPr lang="en-IN" sz="1200" b="1" dirty="0">
                  <a:solidFill>
                    <a:prstClr val="white"/>
                  </a:solidFill>
                </a:rPr>
                <a:t>[</a:t>
              </a:r>
            </a:p>
          </p:txBody>
        </p:sp>
        <p:sp>
          <p:nvSpPr>
            <p:cNvPr id="12" name="Rounded Rectangle 11"/>
            <p:cNvSpPr/>
            <p:nvPr userDrawn="1"/>
          </p:nvSpPr>
          <p:spPr>
            <a:xfrm>
              <a:off x="1012800" y="3448050"/>
              <a:ext cx="755703" cy="685800"/>
            </a:xfrm>
            <a:prstGeom prst="roundRect">
              <a:avLst/>
            </a:prstGeom>
            <a:solidFill>
              <a:schemeClr val="tx1">
                <a:lumMod val="75000"/>
                <a:lumOff val="25000"/>
              </a:schemeClr>
            </a:solidFill>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spcAft>
                  <a:spcPts val="600"/>
                </a:spcAft>
              </a:pPr>
              <a:r>
                <a:rPr lang="en-IN" sz="1200" b="1" dirty="0">
                  <a:solidFill>
                    <a:prstClr val="white"/>
                  </a:solidFill>
                </a:rPr>
                <a:t>}</a:t>
              </a:r>
            </a:p>
            <a:p>
              <a:pPr algn="ctr">
                <a:spcAft>
                  <a:spcPts val="600"/>
                </a:spcAft>
              </a:pPr>
              <a:r>
                <a:rPr lang="en-IN" sz="1200" b="1" dirty="0">
                  <a:solidFill>
                    <a:prstClr val="white"/>
                  </a:solidFill>
                </a:rPr>
                <a:t>]</a:t>
              </a:r>
            </a:p>
          </p:txBody>
        </p:sp>
        <p:sp>
          <p:nvSpPr>
            <p:cNvPr id="13" name="Rounded Rectangle 12"/>
            <p:cNvSpPr/>
            <p:nvPr userDrawn="1"/>
          </p:nvSpPr>
          <p:spPr>
            <a:xfrm>
              <a:off x="1958923" y="3429000"/>
              <a:ext cx="755703" cy="685800"/>
            </a:xfrm>
            <a:prstGeom prst="roundRect">
              <a:avLst/>
            </a:prstGeom>
            <a:solidFill>
              <a:schemeClr val="tx1">
                <a:lumMod val="75000"/>
                <a:lumOff val="25000"/>
              </a:schemeClr>
            </a:solidFill>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spcAft>
                  <a:spcPts val="600"/>
                </a:spcAft>
              </a:pPr>
              <a:r>
                <a:rPr lang="en-IN" sz="1200" b="1" dirty="0">
                  <a:solidFill>
                    <a:prstClr val="white"/>
                  </a:solidFill>
                </a:rPr>
                <a:t>|</a:t>
              </a:r>
            </a:p>
            <a:p>
              <a:pPr algn="ctr">
                <a:spcAft>
                  <a:spcPts val="600"/>
                </a:spcAft>
              </a:pPr>
              <a:r>
                <a:rPr lang="en-IN" sz="1200" b="1" dirty="0">
                  <a:solidFill>
                    <a:prstClr val="white"/>
                  </a:solidFill>
                </a:rPr>
                <a:t>\</a:t>
              </a:r>
            </a:p>
          </p:txBody>
        </p:sp>
        <p:sp>
          <p:nvSpPr>
            <p:cNvPr id="14" name="Rounded Rectangle 13"/>
            <p:cNvSpPr/>
            <p:nvPr userDrawn="1"/>
          </p:nvSpPr>
          <p:spPr>
            <a:xfrm>
              <a:off x="2911126" y="3429000"/>
              <a:ext cx="720000" cy="685800"/>
            </a:xfrm>
            <a:prstGeom prst="roundRect">
              <a:avLst/>
            </a:prstGeom>
            <a:solidFill>
              <a:schemeClr val="tx1">
                <a:lumMod val="75000"/>
                <a:lumOff val="25000"/>
              </a:schemeClr>
            </a:solidFill>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1400" b="1" dirty="0">
                  <a:solidFill>
                    <a:prstClr val="white"/>
                  </a:solidFill>
                </a:rPr>
                <a:t>End</a:t>
              </a:r>
            </a:p>
            <a:p>
              <a:pPr algn="ctr">
                <a:spcAft>
                  <a:spcPts val="600"/>
                </a:spcAft>
              </a:pPr>
              <a:r>
                <a:rPr lang="en-IN" sz="1200" b="1" dirty="0">
                  <a:solidFill>
                    <a:srgbClr val="DD8047">
                      <a:lumMod val="75000"/>
                    </a:srgbClr>
                  </a:solidFill>
                </a:rPr>
                <a:t>Break</a:t>
              </a:r>
            </a:p>
          </p:txBody>
        </p:sp>
        <p:sp>
          <p:nvSpPr>
            <p:cNvPr id="15" name="Rounded Rectangle 14"/>
            <p:cNvSpPr/>
            <p:nvPr userDrawn="1"/>
          </p:nvSpPr>
          <p:spPr>
            <a:xfrm>
              <a:off x="2905126" y="4267200"/>
              <a:ext cx="720000" cy="685800"/>
            </a:xfrm>
            <a:prstGeom prst="roundRect">
              <a:avLst/>
            </a:prstGeom>
            <a:solidFill>
              <a:schemeClr val="tx1">
                <a:lumMod val="75000"/>
                <a:lumOff val="25000"/>
              </a:schemeClr>
            </a:solidFill>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1400" b="1" dirty="0">
                  <a:solidFill>
                    <a:prstClr val="white"/>
                  </a:solidFill>
                </a:rPr>
                <a:t>PgUp</a:t>
              </a:r>
            </a:p>
            <a:p>
              <a:pPr algn="ctr"/>
              <a:r>
                <a:rPr lang="en-IN" sz="1200" b="1" dirty="0">
                  <a:solidFill>
                    <a:srgbClr val="DD8047">
                      <a:lumMod val="75000"/>
                    </a:srgbClr>
                  </a:solidFill>
                </a:rPr>
                <a:t>ScrLk</a:t>
              </a:r>
            </a:p>
          </p:txBody>
        </p:sp>
        <p:sp>
          <p:nvSpPr>
            <p:cNvPr id="16" name="Rounded Rectangle 15"/>
            <p:cNvSpPr/>
            <p:nvPr userDrawn="1"/>
          </p:nvSpPr>
          <p:spPr>
            <a:xfrm>
              <a:off x="2914651" y="5105400"/>
              <a:ext cx="720000" cy="685800"/>
            </a:xfrm>
            <a:prstGeom prst="roundRect">
              <a:avLst/>
            </a:prstGeom>
            <a:solidFill>
              <a:schemeClr val="tx1">
                <a:lumMod val="75000"/>
                <a:lumOff val="25000"/>
              </a:schemeClr>
            </a:solidFill>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1400" b="1" dirty="0">
                  <a:solidFill>
                    <a:prstClr val="white"/>
                  </a:solidFill>
                </a:rPr>
                <a:t>PgDn</a:t>
              </a:r>
            </a:p>
            <a:p>
              <a:pPr algn="ctr"/>
              <a:r>
                <a:rPr lang="en-IN" sz="1200" b="1" dirty="0">
                  <a:solidFill>
                    <a:srgbClr val="DD8047">
                      <a:lumMod val="75000"/>
                    </a:srgbClr>
                  </a:solidFill>
                </a:rPr>
                <a:t>Insert</a:t>
              </a:r>
            </a:p>
          </p:txBody>
        </p:sp>
        <p:sp>
          <p:nvSpPr>
            <p:cNvPr id="17" name="Rounded Rectangle 16"/>
            <p:cNvSpPr/>
            <p:nvPr userDrawn="1"/>
          </p:nvSpPr>
          <p:spPr>
            <a:xfrm>
              <a:off x="1954726" y="5105400"/>
              <a:ext cx="792000" cy="685800"/>
            </a:xfrm>
            <a:prstGeom prst="roundRect">
              <a:avLst/>
            </a:prstGeom>
            <a:solidFill>
              <a:schemeClr val="tx1">
                <a:lumMod val="75000"/>
                <a:lumOff val="25000"/>
              </a:schemeClr>
            </a:solidFill>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spcAft>
                  <a:spcPts val="600"/>
                </a:spcAft>
              </a:pPr>
              <a:endParaRPr lang="en-IN" sz="1200" b="1" dirty="0">
                <a:solidFill>
                  <a:sysClr val="windowText" lastClr="000000"/>
                </a:solidFill>
              </a:endParaRPr>
            </a:p>
          </p:txBody>
        </p:sp>
        <p:sp>
          <p:nvSpPr>
            <p:cNvPr id="18" name="Rounded Rectangle 17"/>
            <p:cNvSpPr/>
            <p:nvPr userDrawn="1"/>
          </p:nvSpPr>
          <p:spPr>
            <a:xfrm>
              <a:off x="489502" y="5105400"/>
              <a:ext cx="1275524" cy="685800"/>
            </a:xfrm>
            <a:prstGeom prst="roundRect">
              <a:avLst/>
            </a:prstGeom>
            <a:solidFill>
              <a:schemeClr val="tx1">
                <a:lumMod val="75000"/>
                <a:lumOff val="25000"/>
              </a:schemeClr>
            </a:solidFill>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1600" b="1" dirty="0">
                  <a:solidFill>
                    <a:prstClr val="white"/>
                  </a:solidFill>
                </a:rPr>
                <a:t>Shift</a:t>
              </a:r>
            </a:p>
          </p:txBody>
        </p:sp>
        <p:sp>
          <p:nvSpPr>
            <p:cNvPr id="19" name="Rounded Rectangle 18"/>
            <p:cNvSpPr/>
            <p:nvPr userDrawn="1"/>
          </p:nvSpPr>
          <p:spPr>
            <a:xfrm>
              <a:off x="-1" y="5105398"/>
              <a:ext cx="310425" cy="685800"/>
            </a:xfrm>
            <a:prstGeom prst="roundRect">
              <a:avLst/>
            </a:prstGeom>
            <a:solidFill>
              <a:schemeClr val="tx1">
                <a:lumMod val="75000"/>
                <a:lumOff val="25000"/>
              </a:schemeClr>
            </a:solidFill>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dirty="0">
                <a:solidFill>
                  <a:prstClr val="white"/>
                </a:solidFill>
              </a:endParaRPr>
            </a:p>
          </p:txBody>
        </p:sp>
        <p:sp>
          <p:nvSpPr>
            <p:cNvPr id="20" name="Rounded Rectangle 19"/>
            <p:cNvSpPr/>
            <p:nvPr userDrawn="1"/>
          </p:nvSpPr>
          <p:spPr>
            <a:xfrm>
              <a:off x="1180520" y="4267198"/>
              <a:ext cx="1543384" cy="685800"/>
            </a:xfrm>
            <a:prstGeom prst="roundRect">
              <a:avLst/>
            </a:prstGeom>
            <a:solidFill>
              <a:schemeClr val="bg2">
                <a:lumMod val="50000"/>
              </a:schemeClr>
            </a:solidFill>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rtlCol="0" anchor="ctr"/>
            <a:lstStyle/>
            <a:p>
              <a:pPr algn="r"/>
              <a:r>
                <a:rPr lang="en-IN" sz="1600" b="1" dirty="0">
                  <a:solidFill>
                    <a:srgbClr val="EBDDC3">
                      <a:lumMod val="75000"/>
                    </a:srgbClr>
                  </a:solidFill>
                </a:rPr>
                <a:t>               </a:t>
              </a:r>
              <a:r>
                <a:rPr lang="en-IN" sz="1600" b="1" dirty="0">
                  <a:solidFill>
                    <a:prstClr val="white"/>
                  </a:solidFill>
                </a:rPr>
                <a:t>Cost Management</a:t>
              </a:r>
            </a:p>
          </p:txBody>
        </p:sp>
        <p:sp>
          <p:nvSpPr>
            <p:cNvPr id="21" name="Rounded Rectangle 20"/>
            <p:cNvSpPr/>
            <p:nvPr userDrawn="1"/>
          </p:nvSpPr>
          <p:spPr>
            <a:xfrm>
              <a:off x="270600" y="4267200"/>
              <a:ext cx="720000" cy="685800"/>
            </a:xfrm>
            <a:prstGeom prst="roundRect">
              <a:avLst/>
            </a:prstGeom>
            <a:solidFill>
              <a:schemeClr val="tx1">
                <a:lumMod val="75000"/>
                <a:lumOff val="25000"/>
              </a:schemeClr>
            </a:solidFill>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spcAft>
                  <a:spcPts val="600"/>
                </a:spcAft>
              </a:pPr>
              <a:r>
                <a:rPr lang="en-IN" sz="1200" b="1" dirty="0">
                  <a:solidFill>
                    <a:prstClr val="white"/>
                  </a:solidFill>
                </a:rPr>
                <a:t>“</a:t>
              </a:r>
            </a:p>
            <a:p>
              <a:pPr algn="ctr">
                <a:spcAft>
                  <a:spcPts val="600"/>
                </a:spcAft>
              </a:pPr>
              <a:r>
                <a:rPr lang="en-IN" sz="1200" b="1" dirty="0">
                  <a:solidFill>
                    <a:prstClr val="white"/>
                  </a:solidFill>
                </a:rPr>
                <a:t>‘</a:t>
              </a:r>
            </a:p>
          </p:txBody>
        </p:sp>
        <p:sp>
          <p:nvSpPr>
            <p:cNvPr id="6" name="Flowchart: Extract 5"/>
            <p:cNvSpPr/>
            <p:nvPr userDrawn="1"/>
          </p:nvSpPr>
          <p:spPr>
            <a:xfrm>
              <a:off x="2251047" y="5381625"/>
              <a:ext cx="177828" cy="190500"/>
            </a:xfrm>
            <a:prstGeom prst="flowChartExtract">
              <a:avLst/>
            </a:prstGeom>
            <a:solidFill>
              <a:schemeClr val="bg1"/>
            </a:solidFill>
            <a:ln w="9525">
              <a:solidFill>
                <a:schemeClr val="tx1"/>
              </a:solid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endParaRPr>
            </a:p>
          </p:txBody>
        </p:sp>
        <p:pic>
          <p:nvPicPr>
            <p:cNvPr id="1036" name="Picture 12" descr="C:\Users\gitika\AppData\Local\Microsoft\Windows\INetCache\IE\M1A4HYUP\money-bag[1].png"/>
            <p:cNvPicPr>
              <a:picLocks noChangeAspect="1" noChangeArrowheads="1"/>
            </p:cNvPicPr>
            <p:nvPr userDrawn="1"/>
          </p:nvPicPr>
          <p:blipFill rotWithShape="1">
            <a:blip r:embed="rId2" cstate="print">
              <a:lum bright="70000" contrast="-70000"/>
              <a:extLst>
                <a:ext uri="{28A0092B-C50C-407E-A947-70E740481C1C}">
                  <a14:useLocalDpi xmlns:a14="http://schemas.microsoft.com/office/drawing/2010/main" val="0"/>
                </a:ext>
              </a:extLst>
            </a:blip>
            <a:srcRect l="8251" t="8066" r="13581" b="3551"/>
            <a:stretch/>
          </p:blipFill>
          <p:spPr bwMode="auto">
            <a:xfrm>
              <a:off x="1562650" y="4270029"/>
              <a:ext cx="360000" cy="407046"/>
            </a:xfrm>
            <a:prstGeom prst="rect">
              <a:avLst/>
            </a:prstGeom>
            <a:noFill/>
            <a:sp3d/>
            <a:extLst>
              <a:ext uri="{909E8E84-426E-40DD-AFC4-6F175D3DCCD1}">
                <a14:hiddenFill xmlns:a14="http://schemas.microsoft.com/office/drawing/2010/main">
                  <a:solidFill>
                    <a:srgbClr val="FFFFFF"/>
                  </a:solidFill>
                </a14:hiddenFill>
              </a:ext>
            </a:extLst>
          </p:spPr>
        </p:pic>
      </p:grpSp>
      <p:sp>
        <p:nvSpPr>
          <p:cNvPr id="22" name="Text Placeholder 2"/>
          <p:cNvSpPr>
            <a:spLocks noGrp="1"/>
          </p:cNvSpPr>
          <p:nvPr>
            <p:ph type="body" idx="1" hasCustomPrompt="1"/>
          </p:nvPr>
        </p:nvSpPr>
        <p:spPr>
          <a:xfrm>
            <a:off x="6405800" y="2931712"/>
            <a:ext cx="5300976" cy="2097488"/>
          </a:xfrm>
        </p:spPr>
        <p:txBody>
          <a:bodyPr lIns="91440" rIns="91440" anchor="t">
            <a:normAutofit/>
          </a:bodyPr>
          <a:lstStyle>
            <a:lvl1pPr marL="0" indent="0" algn="l">
              <a:buNone/>
              <a:defRPr sz="2400" b="1" baseline="0">
                <a:solidFill>
                  <a:srgbClr val="0070C0"/>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dirty="0"/>
              <a:t>Subtitle 1</a:t>
            </a:r>
          </a:p>
          <a:p>
            <a:pPr lvl="0" eaLnBrk="1" latinLnBrk="0" hangingPunct="1"/>
            <a:r>
              <a:rPr kumimoji="0" lang="en-US" dirty="0"/>
              <a:t>Subtitle 2</a:t>
            </a:r>
          </a:p>
          <a:p>
            <a:pPr lvl="0" eaLnBrk="1" latinLnBrk="0" hangingPunct="1"/>
            <a:r>
              <a:rPr kumimoji="0" lang="en-US" dirty="0"/>
              <a:t>Subtitle 3</a:t>
            </a:r>
          </a:p>
          <a:p>
            <a:pPr lvl="0" eaLnBrk="1" latinLnBrk="0" hangingPunct="1"/>
            <a:r>
              <a:rPr kumimoji="0" lang="en-US" dirty="0"/>
              <a:t>Subtitle 4</a:t>
            </a:r>
          </a:p>
          <a:p>
            <a:pPr lvl="0" eaLnBrk="1" latinLnBrk="0" hangingPunct="1"/>
            <a:endParaRPr kumimoji="0" lang="en-US" dirty="0"/>
          </a:p>
        </p:txBody>
      </p:sp>
      <p:sp>
        <p:nvSpPr>
          <p:cNvPr id="23" name="Chevron 22"/>
          <p:cNvSpPr/>
          <p:nvPr userDrawn="1"/>
        </p:nvSpPr>
        <p:spPr>
          <a:xfrm>
            <a:off x="5943743" y="3005472"/>
            <a:ext cx="252032" cy="228600"/>
          </a:xfrm>
          <a:prstGeom prst="chevron">
            <a:avLst>
              <a:gd name="adj" fmla="val 50000"/>
            </a:avLst>
          </a:prstGeom>
          <a:solidFill>
            <a:srgbClr val="C61829"/>
          </a:solidFill>
          <a:ln w="3175" cap="rnd"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anchor="ctr"/>
          <a:lstStyle/>
          <a:p>
            <a:endParaRPr lang="en-US" dirty="0">
              <a:solidFill>
                <a:prstClr val="white"/>
              </a:solidFill>
            </a:endParaRPr>
          </a:p>
        </p:txBody>
      </p:sp>
      <p:sp>
        <p:nvSpPr>
          <p:cNvPr id="24" name="Chevron 23"/>
          <p:cNvSpPr/>
          <p:nvPr userDrawn="1"/>
        </p:nvSpPr>
        <p:spPr>
          <a:xfrm>
            <a:off x="5686838" y="3005472"/>
            <a:ext cx="252032" cy="228600"/>
          </a:xfrm>
          <a:prstGeom prst="chevron">
            <a:avLst>
              <a:gd name="adj" fmla="val 50000"/>
            </a:avLst>
          </a:prstGeom>
          <a:solidFill>
            <a:srgbClr val="C61829"/>
          </a:solidFill>
          <a:ln w="3175" cap="rnd"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anchor="ctr"/>
          <a:lstStyle/>
          <a:p>
            <a:endParaRPr lang="en-US" dirty="0">
              <a:solidFill>
                <a:prstClr val="white"/>
              </a:solidFill>
            </a:endParaRPr>
          </a:p>
        </p:txBody>
      </p:sp>
    </p:spTree>
    <p:extLst>
      <p:ext uri="{BB962C8B-B14F-4D97-AF65-F5344CB8AC3E}">
        <p14:creationId xmlns:p14="http://schemas.microsoft.com/office/powerpoint/2010/main" val="3495069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5039" y="1481329"/>
            <a:ext cx="5655825"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6300788" y="1481329"/>
            <a:ext cx="5655825"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Slide Number Placeholder 5"/>
          <p:cNvSpPr>
            <a:spLocks noGrp="1"/>
          </p:cNvSpPr>
          <p:nvPr>
            <p:ph type="sldNum" sz="quarter" idx="4"/>
          </p:nvPr>
        </p:nvSpPr>
        <p:spPr>
          <a:xfrm>
            <a:off x="11992499" y="6569076"/>
            <a:ext cx="714089" cy="365125"/>
          </a:xfrm>
          <a:prstGeom prst="rect">
            <a:avLst/>
          </a:prstGeom>
        </p:spPr>
        <p:txBody>
          <a:bodyPr/>
          <a:lstStyle>
            <a:lvl1pPr>
              <a:defRPr sz="1200">
                <a:solidFill>
                  <a:srgbClr val="294A71"/>
                </a:solidFill>
              </a:defRPr>
            </a:lvl1pPr>
            <a:extLst/>
          </a:lstStyle>
          <a:p>
            <a:fld id="{2270E5E6-B1A9-445C-96C2-E201F479BAEE}" type="slidenum">
              <a:rPr lang="en-IN" smtClean="0"/>
              <a:pPr/>
              <a:t>‹#›</a:t>
            </a:fld>
            <a:endParaRPr lang="en-IN" dirty="0"/>
          </a:p>
        </p:txBody>
      </p:sp>
      <p:sp>
        <p:nvSpPr>
          <p:cNvPr id="7" name="Footer Placeholder 4"/>
          <p:cNvSpPr>
            <a:spLocks noGrp="1"/>
          </p:cNvSpPr>
          <p:nvPr>
            <p:ph type="ftr" sz="quarter" idx="3"/>
          </p:nvPr>
        </p:nvSpPr>
        <p:spPr>
          <a:xfrm>
            <a:off x="4830603" y="6492241"/>
            <a:ext cx="7140893" cy="365125"/>
          </a:xfrm>
          <a:prstGeom prst="rect">
            <a:avLst/>
          </a:prstGeom>
        </p:spPr>
        <p:txBody>
          <a:bodyPr/>
          <a:lstStyle>
            <a:lvl1pPr>
              <a:defRPr sz="1200"/>
            </a:lvl1pPr>
            <a:extLst/>
          </a:lstStyle>
          <a:p>
            <a:endParaRPr lang="en-IN" dirty="0">
              <a:solidFill>
                <a:prstClr val="black"/>
              </a:solidFill>
            </a:endParaRPr>
          </a:p>
        </p:txBody>
      </p:sp>
      <p:sp>
        <p:nvSpPr>
          <p:cNvPr id="9" name="Title 6"/>
          <p:cNvSpPr>
            <a:spLocks noGrp="1"/>
          </p:cNvSpPr>
          <p:nvPr>
            <p:ph type="title"/>
          </p:nvPr>
        </p:nvSpPr>
        <p:spPr>
          <a:xfrm>
            <a:off x="315039" y="349372"/>
            <a:ext cx="11341418" cy="520456"/>
          </a:xfrm>
          <a:prstGeom prst="rect">
            <a:avLst/>
          </a:prstGeom>
        </p:spPr>
        <p:txBody>
          <a:bodyPr rtlCol="0"/>
          <a:lstStyle>
            <a:lvl1pPr>
              <a:defRPr>
                <a:latin typeface="+mn-lt"/>
              </a:defRPr>
            </a:lvl1pPr>
            <a:extLst/>
          </a:lstStyle>
          <a:p>
            <a:r>
              <a:rPr kumimoji="0" lang="en-US" dirty="0"/>
              <a:t>Click to edit Master title style</a:t>
            </a:r>
          </a:p>
        </p:txBody>
      </p:sp>
    </p:spTree>
    <p:extLst>
      <p:ext uri="{BB962C8B-B14F-4D97-AF65-F5344CB8AC3E}">
        <p14:creationId xmlns:p14="http://schemas.microsoft.com/office/powerpoint/2010/main" val="223229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11992499" y="6569076"/>
            <a:ext cx="714089" cy="365125"/>
          </a:xfrm>
          <a:prstGeom prst="rect">
            <a:avLst/>
          </a:prstGeom>
        </p:spPr>
        <p:txBody>
          <a:bodyPr/>
          <a:lstStyle>
            <a:lvl1pPr>
              <a:defRPr sz="1200">
                <a:solidFill>
                  <a:srgbClr val="294A71"/>
                </a:solidFill>
              </a:defRPr>
            </a:lvl1pPr>
            <a:extLst/>
          </a:lstStyle>
          <a:p>
            <a:fld id="{2270E5E6-B1A9-445C-96C2-E201F479BAEE}" type="slidenum">
              <a:rPr lang="en-IN" smtClean="0"/>
              <a:pPr/>
              <a:t>‹#›</a:t>
            </a:fld>
            <a:endParaRPr lang="en-IN" dirty="0"/>
          </a:p>
        </p:txBody>
      </p:sp>
      <p:sp>
        <p:nvSpPr>
          <p:cNvPr id="5" name="Footer Placeholder 4"/>
          <p:cNvSpPr>
            <a:spLocks noGrp="1"/>
          </p:cNvSpPr>
          <p:nvPr>
            <p:ph type="ftr" sz="quarter" idx="3"/>
          </p:nvPr>
        </p:nvSpPr>
        <p:spPr>
          <a:xfrm>
            <a:off x="4830603" y="6492241"/>
            <a:ext cx="7140893" cy="365125"/>
          </a:xfrm>
          <a:prstGeom prst="rect">
            <a:avLst/>
          </a:prstGeom>
        </p:spPr>
        <p:txBody>
          <a:bodyPr/>
          <a:lstStyle>
            <a:lvl1pPr>
              <a:defRPr sz="1200"/>
            </a:lvl1pPr>
            <a:extLst/>
          </a:lstStyle>
          <a:p>
            <a:endParaRPr lang="en-IN" dirty="0">
              <a:solidFill>
                <a:prstClr val="black"/>
              </a:solidFill>
            </a:endParaRPr>
          </a:p>
        </p:txBody>
      </p:sp>
      <p:sp>
        <p:nvSpPr>
          <p:cNvPr id="11" name="Title 6"/>
          <p:cNvSpPr>
            <a:spLocks noGrp="1"/>
          </p:cNvSpPr>
          <p:nvPr>
            <p:ph type="title"/>
          </p:nvPr>
        </p:nvSpPr>
        <p:spPr>
          <a:xfrm>
            <a:off x="315039" y="349372"/>
            <a:ext cx="11341418" cy="520456"/>
          </a:xfrm>
          <a:prstGeom prst="rect">
            <a:avLst/>
          </a:prstGeom>
        </p:spPr>
        <p:txBody>
          <a:bodyPr rtlCol="0"/>
          <a:lstStyle>
            <a:lvl1pPr>
              <a:defRPr>
                <a:latin typeface="+mn-lt"/>
              </a:defRPr>
            </a:lvl1pPr>
            <a:extLst/>
          </a:lstStyle>
          <a:p>
            <a:r>
              <a:rPr kumimoji="0" lang="en-US" dirty="0"/>
              <a:t>Click to edit Master title style</a:t>
            </a:r>
          </a:p>
        </p:txBody>
      </p:sp>
    </p:spTree>
    <p:extLst>
      <p:ext uri="{BB962C8B-B14F-4D97-AF65-F5344CB8AC3E}">
        <p14:creationId xmlns:p14="http://schemas.microsoft.com/office/powerpoint/2010/main" val="2344070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992499" y="6569076"/>
            <a:ext cx="714089" cy="365125"/>
          </a:xfrm>
          <a:prstGeom prst="rect">
            <a:avLst/>
          </a:prstGeom>
        </p:spPr>
        <p:txBody>
          <a:bodyPr/>
          <a:lstStyle>
            <a:lvl1pPr>
              <a:defRPr sz="1200">
                <a:solidFill>
                  <a:srgbClr val="294A71"/>
                </a:solidFill>
              </a:defRPr>
            </a:lvl1pPr>
            <a:extLst/>
          </a:lstStyle>
          <a:p>
            <a:fld id="{2270E5E6-B1A9-445C-96C2-E201F479BAEE}" type="slidenum">
              <a:rPr lang="en-IN" smtClean="0"/>
              <a:pPr/>
              <a:t>‹#›</a:t>
            </a:fld>
            <a:endParaRPr lang="en-IN" dirty="0"/>
          </a:p>
        </p:txBody>
      </p:sp>
      <p:sp>
        <p:nvSpPr>
          <p:cNvPr id="4" name="Footer Placeholder 4"/>
          <p:cNvSpPr>
            <a:spLocks noGrp="1"/>
          </p:cNvSpPr>
          <p:nvPr>
            <p:ph type="ftr" sz="quarter" idx="3"/>
          </p:nvPr>
        </p:nvSpPr>
        <p:spPr>
          <a:xfrm>
            <a:off x="4830603" y="6492241"/>
            <a:ext cx="7140893" cy="365125"/>
          </a:xfrm>
          <a:prstGeom prst="rect">
            <a:avLst/>
          </a:prstGeom>
        </p:spPr>
        <p:txBody>
          <a:bodyPr/>
          <a:lstStyle>
            <a:lvl1pPr>
              <a:defRPr sz="1200"/>
            </a:lvl1pPr>
            <a:extLst/>
          </a:lstStyle>
          <a:p>
            <a:endParaRPr lang="en-IN" dirty="0">
              <a:solidFill>
                <a:prstClr val="black"/>
              </a:solidFill>
            </a:endParaRPr>
          </a:p>
        </p:txBody>
      </p:sp>
      <p:sp>
        <p:nvSpPr>
          <p:cNvPr id="5" name="Title 6"/>
          <p:cNvSpPr>
            <a:spLocks noGrp="1"/>
          </p:cNvSpPr>
          <p:nvPr>
            <p:ph type="title"/>
          </p:nvPr>
        </p:nvSpPr>
        <p:spPr>
          <a:xfrm>
            <a:off x="315039" y="349372"/>
            <a:ext cx="11341418" cy="520456"/>
          </a:xfrm>
          <a:prstGeom prst="rect">
            <a:avLst/>
          </a:prstGeom>
        </p:spPr>
        <p:txBody>
          <a:bodyPr rtlCol="0"/>
          <a:lstStyle>
            <a:lvl1pPr>
              <a:defRPr>
                <a:latin typeface="+mn-lt"/>
              </a:defRPr>
            </a:lvl1pPr>
            <a:extLst/>
          </a:lstStyle>
          <a:p>
            <a:r>
              <a:rPr kumimoji="0" lang="en-US" dirty="0"/>
              <a:t>Click to edit Master title style</a:t>
            </a:r>
          </a:p>
        </p:txBody>
      </p:sp>
    </p:spTree>
    <p:extLst>
      <p:ext uri="{BB962C8B-B14F-4D97-AF65-F5344CB8AC3E}">
        <p14:creationId xmlns:p14="http://schemas.microsoft.com/office/powerpoint/2010/main" val="3474234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2"/>
          <p:cNvPicPr>
            <a:picLocks noChangeAspect="1" noChangeArrowheads="1"/>
          </p:cNvPicPr>
          <p:nvPr userDrawn="1"/>
        </p:nvPicPr>
        <p:blipFill>
          <a:blip r:embed="rId10"/>
          <a:srcRect/>
          <a:stretch>
            <a:fillRect/>
          </a:stretch>
        </p:blipFill>
        <p:spPr bwMode="auto">
          <a:xfrm>
            <a:off x="1" y="6248400"/>
            <a:ext cx="7311539" cy="609600"/>
          </a:xfrm>
          <a:prstGeom prst="rect">
            <a:avLst/>
          </a:prstGeom>
          <a:noFill/>
          <a:ln w="9525">
            <a:noFill/>
            <a:miter lim="800000"/>
            <a:headEnd/>
            <a:tailEnd/>
          </a:ln>
          <a:effectLst/>
        </p:spPr>
      </p:pic>
      <p:sp>
        <p:nvSpPr>
          <p:cNvPr id="15" name="TextBox 14"/>
          <p:cNvSpPr txBox="1"/>
          <p:nvPr userDrawn="1"/>
        </p:nvSpPr>
        <p:spPr>
          <a:xfrm>
            <a:off x="-31762" y="6443990"/>
            <a:ext cx="668773" cy="261610"/>
          </a:xfrm>
          <a:prstGeom prst="rect">
            <a:avLst/>
          </a:prstGeom>
          <a:noFill/>
        </p:spPr>
        <p:txBody>
          <a:bodyPr wrap="none" rtlCol="0">
            <a:spAutoFit/>
          </a:bodyPr>
          <a:lstStyle/>
          <a:p>
            <a:r>
              <a:rPr lang="en-US" sz="1100" b="1" dirty="0">
                <a:solidFill>
                  <a:prstClr val="white"/>
                </a:solidFill>
              </a:rPr>
              <a:t>© 2021</a:t>
            </a:r>
          </a:p>
        </p:txBody>
      </p:sp>
      <p:sp>
        <p:nvSpPr>
          <p:cNvPr id="30" name="Text Placeholder 29"/>
          <p:cNvSpPr>
            <a:spLocks noGrp="1"/>
          </p:cNvSpPr>
          <p:nvPr>
            <p:ph type="body" idx="1"/>
          </p:nvPr>
        </p:nvSpPr>
        <p:spPr>
          <a:xfrm>
            <a:off x="630079" y="1570037"/>
            <a:ext cx="11341418" cy="4525963"/>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24" name="Footer Placeholder 4"/>
          <p:cNvSpPr>
            <a:spLocks noGrp="1"/>
          </p:cNvSpPr>
          <p:nvPr>
            <p:ph type="ftr" sz="quarter" idx="3"/>
          </p:nvPr>
        </p:nvSpPr>
        <p:spPr>
          <a:xfrm>
            <a:off x="4830603" y="6477001"/>
            <a:ext cx="7140893" cy="365125"/>
          </a:xfrm>
          <a:prstGeom prst="rect">
            <a:avLst/>
          </a:prstGeom>
        </p:spPr>
        <p:txBody>
          <a:bodyPr/>
          <a:lstStyle>
            <a:lvl1pPr>
              <a:defRPr sz="1200"/>
            </a:lvl1pPr>
            <a:extLst/>
          </a:lstStyle>
          <a:p>
            <a:endParaRPr lang="en-IN" dirty="0">
              <a:solidFill>
                <a:prstClr val="black"/>
              </a:solidFill>
            </a:endParaRPr>
          </a:p>
        </p:txBody>
      </p:sp>
      <p:sp>
        <p:nvSpPr>
          <p:cNvPr id="25" name="Slide Number Placeholder 5"/>
          <p:cNvSpPr>
            <a:spLocks noGrp="1"/>
          </p:cNvSpPr>
          <p:nvPr>
            <p:ph type="sldNum" sz="quarter" idx="4"/>
          </p:nvPr>
        </p:nvSpPr>
        <p:spPr>
          <a:xfrm>
            <a:off x="11992499" y="6569076"/>
            <a:ext cx="714089" cy="365125"/>
          </a:xfrm>
          <a:prstGeom prst="rect">
            <a:avLst/>
          </a:prstGeom>
        </p:spPr>
        <p:txBody>
          <a:bodyPr/>
          <a:lstStyle>
            <a:lvl1pPr>
              <a:defRPr sz="1200">
                <a:solidFill>
                  <a:srgbClr val="294A71"/>
                </a:solidFill>
              </a:defRPr>
            </a:lvl1pPr>
            <a:extLst/>
          </a:lstStyle>
          <a:p>
            <a:fld id="{2270E5E6-B1A9-445C-96C2-E201F479BAEE}" type="slidenum">
              <a:rPr lang="en-IN" smtClean="0"/>
              <a:pPr/>
              <a:t>‹#›</a:t>
            </a:fld>
            <a:endParaRPr lang="en-IN" dirty="0"/>
          </a:p>
        </p:txBody>
      </p:sp>
      <p:sp>
        <p:nvSpPr>
          <p:cNvPr id="12" name="Rectangle 11"/>
          <p:cNvSpPr/>
          <p:nvPr userDrawn="1"/>
        </p:nvSpPr>
        <p:spPr>
          <a:xfrm>
            <a:off x="0" y="914400"/>
            <a:ext cx="12601575" cy="45720"/>
          </a:xfrm>
          <a:prstGeom prst="rect">
            <a:avLst/>
          </a:prstGeom>
          <a:gradFill>
            <a:gsLst>
              <a:gs pos="29000">
                <a:srgbClr val="294071"/>
              </a:gs>
              <a:gs pos="52000">
                <a:schemeClr val="accent1">
                  <a:lumMod val="60000"/>
                  <a:lumOff val="40000"/>
                </a:schemeClr>
              </a:gs>
              <a:gs pos="40000">
                <a:schemeClr val="tx2">
                  <a:lumMod val="60000"/>
                  <a:lumOff val="40000"/>
                </a:schemeClr>
              </a:gs>
              <a:gs pos="92000">
                <a:srgbClr val="29407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769120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l" rtl="0" eaLnBrk="1" latinLnBrk="0" hangingPunct="1">
        <a:spcBef>
          <a:spcPct val="0"/>
        </a:spcBef>
        <a:buNone/>
        <a:defRPr kumimoji="0" sz="3200" b="1" kern="1200">
          <a:solidFill>
            <a:srgbClr val="294071"/>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100000"/>
        <a:buFont typeface="Wingdings" pitchFamily="2" charset="2"/>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Wingdings" pitchFamily="2" charset="2"/>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1"/>
        </a:buClr>
        <a:buSzPct val="100000"/>
        <a:buFont typeface="Wingdings" pitchFamily="2" charset="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1"/>
        </a:buClr>
        <a:buSzPct val="90000"/>
        <a:buFont typeface="Wingdings" pitchFamily="2" charset="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1"/>
        </a:buClr>
        <a:buSzPct val="80000"/>
        <a:buFont typeface="Wingdings" pitchFamily="2" charset="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www.companieshouse.gov.uk/infoAndGuide/sic/sic2007.shtml"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ons.gov.uk/" TargetMode="Externa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png"/><Relationship Id="rId7"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a:t>How to Build an Industry Cost Profile (ICP) for a Service in UK</a:t>
            </a:r>
          </a:p>
        </p:txBody>
      </p:sp>
      <p:sp>
        <p:nvSpPr>
          <p:cNvPr id="4" name="Slide Number Placeholder 3"/>
          <p:cNvSpPr>
            <a:spLocks noGrp="1"/>
          </p:cNvSpPr>
          <p:nvPr>
            <p:ph type="sldNum" sz="quarter" idx="4"/>
          </p:nvPr>
        </p:nvSpPr>
        <p:spPr/>
        <p:txBody>
          <a:bodyPr/>
          <a:lstStyle/>
          <a:p>
            <a:fld id="{2270E5E6-B1A9-445C-96C2-E201F479BAEE}" type="slidenum">
              <a:rPr lang="en-IN" smtClean="0"/>
              <a:pPr/>
              <a:t>1</a:t>
            </a:fld>
            <a:endParaRPr lang="en-IN" dirty="0"/>
          </a:p>
        </p:txBody>
      </p:sp>
      <p:graphicFrame>
        <p:nvGraphicFramePr>
          <p:cNvPr id="6" name="Content Placeholder 3" descr="Stacked List" title="SmartArt"/>
          <p:cNvGraphicFramePr>
            <a:graphicFrameLocks noGrp="1"/>
          </p:cNvGraphicFramePr>
          <p:nvPr>
            <p:ph idx="1"/>
            <p:extLst>
              <p:ext uri="{D42A27DB-BD31-4B8C-83A1-F6EECF244321}">
                <p14:modId xmlns:p14="http://schemas.microsoft.com/office/powerpoint/2010/main" val="453725636"/>
              </p:ext>
            </p:extLst>
          </p:nvPr>
        </p:nvGraphicFramePr>
        <p:xfrm>
          <a:off x="1347787" y="1447800"/>
          <a:ext cx="10133714" cy="44060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6210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270E5E6-B1A9-445C-96C2-E201F479BAEE}" type="slidenum">
              <a:rPr lang="en-IN" smtClean="0"/>
              <a:pPr/>
              <a:t>10</a:t>
            </a:fld>
            <a:endParaRPr lang="en-IN" dirty="0"/>
          </a:p>
        </p:txBody>
      </p:sp>
      <p:sp>
        <p:nvSpPr>
          <p:cNvPr id="5" name="Rounded Rectangle 4"/>
          <p:cNvSpPr>
            <a:spLocks noChangeAspect="1"/>
          </p:cNvSpPr>
          <p:nvPr/>
        </p:nvSpPr>
        <p:spPr>
          <a:xfrm>
            <a:off x="280987" y="1371600"/>
            <a:ext cx="2776118" cy="4495800"/>
          </a:xfrm>
          <a:prstGeom prst="roundRect">
            <a:avLst/>
          </a:prstGeom>
          <a:gradFill flip="none" rotWithShape="1">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a:ln cap="rnd">
            <a:beve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t"/>
          <a:lstStyle/>
          <a:p>
            <a:pPr marL="0" lvl="1">
              <a:buClr>
                <a:srgbClr val="94B6D2">
                  <a:lumMod val="50000"/>
                </a:srgbClr>
              </a:buClr>
            </a:pPr>
            <a:r>
              <a:rPr lang="en-IN" sz="2000" dirty="0">
                <a:solidFill>
                  <a:schemeClr val="bg1"/>
                </a:solidFill>
              </a:rPr>
              <a:t>Calculate average percentages of cost elements:</a:t>
            </a:r>
          </a:p>
          <a:p>
            <a:pPr marL="0" lvl="1">
              <a:buClr>
                <a:srgbClr val="94B6D2">
                  <a:lumMod val="50000"/>
                </a:srgbClr>
              </a:buClr>
            </a:pPr>
            <a:r>
              <a:rPr lang="en-IN" b="1" i="1" dirty="0">
                <a:solidFill>
                  <a:schemeClr val="bg1"/>
                </a:solidFill>
              </a:rPr>
              <a:t>1. DM = Purchase of goods and materials/Revenue</a:t>
            </a:r>
          </a:p>
          <a:p>
            <a:pPr marL="0" lvl="1">
              <a:buClr>
                <a:srgbClr val="94B6D2">
                  <a:lumMod val="50000"/>
                </a:srgbClr>
              </a:buClr>
            </a:pPr>
            <a:endParaRPr lang="en-IN" b="1" i="1" dirty="0">
              <a:solidFill>
                <a:schemeClr val="bg1"/>
              </a:solidFill>
            </a:endParaRPr>
          </a:p>
          <a:p>
            <a:pPr marL="0" lvl="1">
              <a:buClr>
                <a:srgbClr val="94B6D2">
                  <a:lumMod val="50000"/>
                </a:srgbClr>
              </a:buClr>
            </a:pPr>
            <a:r>
              <a:rPr lang="en-IN" b="1" i="1" dirty="0">
                <a:solidFill>
                  <a:schemeClr val="bg1"/>
                </a:solidFill>
              </a:rPr>
              <a:t>2. DL = Calculated Direct Labour/Revenue</a:t>
            </a:r>
          </a:p>
          <a:p>
            <a:pPr marL="0" lvl="1">
              <a:buClr>
                <a:srgbClr val="94B6D2">
                  <a:lumMod val="50000"/>
                </a:srgbClr>
              </a:buClr>
            </a:pPr>
            <a:endParaRPr lang="en-IN" b="1" i="1" dirty="0">
              <a:solidFill>
                <a:schemeClr val="bg1"/>
              </a:solidFill>
            </a:endParaRPr>
          </a:p>
          <a:p>
            <a:pPr marL="0" lvl="1">
              <a:buClr>
                <a:srgbClr val="94B6D2">
                  <a:lumMod val="50000"/>
                </a:srgbClr>
              </a:buClr>
            </a:pPr>
            <a:r>
              <a:rPr lang="en-IN" b="1" i="1" dirty="0">
                <a:solidFill>
                  <a:schemeClr val="bg1"/>
                </a:solidFill>
              </a:rPr>
              <a:t>3. The Overheads can be used as a balancing figure. OH% = COGS% - DM% - DL% </a:t>
            </a:r>
          </a:p>
        </p:txBody>
      </p:sp>
      <p:sp>
        <p:nvSpPr>
          <p:cNvPr id="13" name="Title 2"/>
          <p:cNvSpPr>
            <a:spLocks noGrp="1"/>
          </p:cNvSpPr>
          <p:nvPr>
            <p:ph type="title"/>
          </p:nvPr>
        </p:nvSpPr>
        <p:spPr>
          <a:xfrm>
            <a:off x="1322795" y="0"/>
            <a:ext cx="10897239" cy="914399"/>
          </a:xfrm>
        </p:spPr>
        <p:txBody>
          <a:bodyPr anchor="ctr"/>
          <a:lstStyle/>
          <a:p>
            <a:r>
              <a:rPr lang="en-US" sz="2800" dirty="0"/>
              <a:t>Use Manufacturing Data to Calculate Ratios for DM, DL, and MOH</a:t>
            </a:r>
          </a:p>
        </p:txBody>
      </p:sp>
      <p:grpSp>
        <p:nvGrpSpPr>
          <p:cNvPr id="25" name="Group 24"/>
          <p:cNvGrpSpPr/>
          <p:nvPr/>
        </p:nvGrpSpPr>
        <p:grpSpPr>
          <a:xfrm>
            <a:off x="128587" y="81119"/>
            <a:ext cx="1142999" cy="762000"/>
            <a:chOff x="111079" y="2205"/>
            <a:chExt cx="1462793" cy="1060630"/>
          </a:xfrm>
          <a:gradFill flip="none" rotWithShape="1">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p:grpSpPr>
        <p:sp>
          <p:nvSpPr>
            <p:cNvPr id="26" name="Rounded Rectangle 25"/>
            <p:cNvSpPr/>
            <p:nvPr/>
          </p:nvSpPr>
          <p:spPr>
            <a:xfrm>
              <a:off x="111079" y="2205"/>
              <a:ext cx="1462793" cy="1060630"/>
            </a:xfrm>
            <a:prstGeom prst="round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7" name="Rounded Rectangle 4"/>
            <p:cNvSpPr/>
            <p:nvPr/>
          </p:nvSpPr>
          <p:spPr>
            <a:xfrm>
              <a:off x="162855" y="53981"/>
              <a:ext cx="1359241" cy="95707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500" kern="1200" dirty="0"/>
                <a:t>Step </a:t>
              </a:r>
              <a:r>
                <a:rPr lang="en-US" sz="2500" dirty="0"/>
                <a:t>4</a:t>
              </a:r>
              <a:endParaRPr lang="en-US" sz="2500" kern="1200" dirty="0"/>
            </a:p>
          </p:txBody>
        </p:sp>
      </p:grpSp>
      <p:pic>
        <p:nvPicPr>
          <p:cNvPr id="20" name="Picture 19" descr="http://i.stack.imgur.com/FYZp8.png"/>
          <p:cNvPicPr>
            <a:picLocks noChangeAspect="1" noChangeArrowheads="1"/>
          </p:cNvPicPr>
          <p:nvPr/>
        </p:nvPicPr>
        <p:blipFill>
          <a:blip r:embed="rId3"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17405350" y="4211638"/>
            <a:ext cx="171450" cy="171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6">
            <a:extLst>
              <a:ext uri="{FF2B5EF4-FFF2-40B4-BE49-F238E27FC236}">
                <a16:creationId xmlns:a16="http://schemas.microsoft.com/office/drawing/2014/main" id="{4DCCD4A4-2FC1-4DF5-A045-E2A9D496AD6E}"/>
              </a:ext>
            </a:extLst>
          </p:cNvPr>
          <p:cNvGraphicFramePr>
            <a:graphicFrameLocks noGrp="1"/>
          </p:cNvGraphicFramePr>
          <p:nvPr>
            <p:extLst>
              <p:ext uri="{D42A27DB-BD31-4B8C-83A1-F6EECF244321}">
                <p14:modId xmlns:p14="http://schemas.microsoft.com/office/powerpoint/2010/main" val="385978247"/>
              </p:ext>
            </p:extLst>
          </p:nvPr>
        </p:nvGraphicFramePr>
        <p:xfrm>
          <a:off x="3633787" y="1447800"/>
          <a:ext cx="8401050" cy="4343401"/>
        </p:xfrm>
        <a:graphic>
          <a:graphicData uri="http://schemas.openxmlformats.org/drawingml/2006/table">
            <a:tbl>
              <a:tblPr firstRow="1" firstCol="1" bandRow="1">
                <a:tableStyleId>{5C22544A-7EE6-4342-B048-85BDC9FD1C3A}</a:tableStyleId>
              </a:tblPr>
              <a:tblGrid>
                <a:gridCol w="2819400">
                  <a:extLst>
                    <a:ext uri="{9D8B030D-6E8A-4147-A177-3AD203B41FA5}">
                      <a16:colId xmlns:a16="http://schemas.microsoft.com/office/drawing/2014/main" val="3914846942"/>
                    </a:ext>
                  </a:extLst>
                </a:gridCol>
                <a:gridCol w="1219200">
                  <a:extLst>
                    <a:ext uri="{9D8B030D-6E8A-4147-A177-3AD203B41FA5}">
                      <a16:colId xmlns:a16="http://schemas.microsoft.com/office/drawing/2014/main" val="697171296"/>
                    </a:ext>
                  </a:extLst>
                </a:gridCol>
                <a:gridCol w="1143000">
                  <a:extLst>
                    <a:ext uri="{9D8B030D-6E8A-4147-A177-3AD203B41FA5}">
                      <a16:colId xmlns:a16="http://schemas.microsoft.com/office/drawing/2014/main" val="1022529886"/>
                    </a:ext>
                  </a:extLst>
                </a:gridCol>
                <a:gridCol w="1066800">
                  <a:extLst>
                    <a:ext uri="{9D8B030D-6E8A-4147-A177-3AD203B41FA5}">
                      <a16:colId xmlns:a16="http://schemas.microsoft.com/office/drawing/2014/main" val="1533408566"/>
                    </a:ext>
                  </a:extLst>
                </a:gridCol>
                <a:gridCol w="1066800">
                  <a:extLst>
                    <a:ext uri="{9D8B030D-6E8A-4147-A177-3AD203B41FA5}">
                      <a16:colId xmlns:a16="http://schemas.microsoft.com/office/drawing/2014/main" val="1799006902"/>
                    </a:ext>
                  </a:extLst>
                </a:gridCol>
                <a:gridCol w="1085850">
                  <a:extLst>
                    <a:ext uri="{9D8B030D-6E8A-4147-A177-3AD203B41FA5}">
                      <a16:colId xmlns:a16="http://schemas.microsoft.com/office/drawing/2014/main" val="349081013"/>
                    </a:ext>
                  </a:extLst>
                </a:gridCol>
              </a:tblGrid>
              <a:tr h="678947">
                <a:tc gridSpan="6">
                  <a:txBody>
                    <a:bodyPr/>
                    <a:lstStyle/>
                    <a:p>
                      <a:r>
                        <a:rPr lang="en-IN" sz="1400" dirty="0">
                          <a:solidFill>
                            <a:schemeClr val="tx1"/>
                          </a:solidFill>
                        </a:rPr>
                        <a:t>ICP, Percentage Breakdown of Industry Data</a:t>
                      </a:r>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1560401061"/>
                  </a:ext>
                </a:extLst>
              </a:tr>
              <a:tr h="678947">
                <a:tc>
                  <a:txBody>
                    <a:bodyPr/>
                    <a:lstStyle/>
                    <a:p>
                      <a:r>
                        <a:rPr lang="en-IN" sz="1400" dirty="0">
                          <a:solidFill>
                            <a:schemeClr val="tx1"/>
                          </a:solidFill>
                        </a:rPr>
                        <a:t>Cost Elements</a:t>
                      </a:r>
                    </a:p>
                  </a:txBody>
                  <a:tcPr/>
                </a:tc>
                <a:tc>
                  <a:txBody>
                    <a:bodyPr/>
                    <a:lstStyle/>
                    <a:p>
                      <a:pPr algn="ctr"/>
                      <a:r>
                        <a:rPr lang="en-IN" sz="1400" b="1" dirty="0">
                          <a:solidFill>
                            <a:schemeClr val="tx1"/>
                          </a:solidFill>
                        </a:rPr>
                        <a:t>2015</a:t>
                      </a:r>
                    </a:p>
                  </a:txBody>
                  <a:tcPr/>
                </a:tc>
                <a:tc>
                  <a:txBody>
                    <a:bodyPr/>
                    <a:lstStyle/>
                    <a:p>
                      <a:pPr algn="ctr"/>
                      <a:r>
                        <a:rPr lang="en-IN" sz="1400" b="1" dirty="0">
                          <a:solidFill>
                            <a:schemeClr val="tx1"/>
                          </a:solidFill>
                        </a:rPr>
                        <a:t>2016</a:t>
                      </a:r>
                    </a:p>
                  </a:txBody>
                  <a:tcPr/>
                </a:tc>
                <a:tc>
                  <a:txBody>
                    <a:bodyPr/>
                    <a:lstStyle/>
                    <a:p>
                      <a:pPr algn="ctr"/>
                      <a:r>
                        <a:rPr lang="en-IN" sz="1400" b="1" dirty="0">
                          <a:solidFill>
                            <a:schemeClr val="tx1"/>
                          </a:solidFill>
                        </a:rPr>
                        <a:t>2017</a:t>
                      </a:r>
                    </a:p>
                  </a:txBody>
                  <a:tcPr/>
                </a:tc>
                <a:tc>
                  <a:txBody>
                    <a:bodyPr/>
                    <a:lstStyle/>
                    <a:p>
                      <a:pPr algn="ctr"/>
                      <a:r>
                        <a:rPr lang="en-IN" sz="1400" b="1" dirty="0">
                          <a:solidFill>
                            <a:schemeClr val="tx1"/>
                          </a:solidFill>
                        </a:rPr>
                        <a:t>2018</a:t>
                      </a:r>
                    </a:p>
                  </a:txBody>
                  <a:tcPr/>
                </a:tc>
                <a:tc>
                  <a:txBody>
                    <a:bodyPr/>
                    <a:lstStyle/>
                    <a:p>
                      <a:pPr algn="ctr"/>
                      <a:r>
                        <a:rPr lang="en-IN" sz="1400" b="1" dirty="0">
                          <a:solidFill>
                            <a:schemeClr val="tx1"/>
                          </a:solidFill>
                        </a:rPr>
                        <a:t>Average</a:t>
                      </a:r>
                    </a:p>
                  </a:txBody>
                  <a:tcPr/>
                </a:tc>
                <a:extLst>
                  <a:ext uri="{0D108BD9-81ED-4DB2-BD59-A6C34878D82A}">
                    <a16:rowId xmlns:a16="http://schemas.microsoft.com/office/drawing/2014/main" val="368894113"/>
                  </a:ext>
                </a:extLst>
              </a:tr>
              <a:tr h="948666">
                <a:tc>
                  <a:txBody>
                    <a:bodyPr/>
                    <a:lstStyle/>
                    <a:p>
                      <a:r>
                        <a:rPr lang="en-IN" sz="1400" dirty="0">
                          <a:solidFill>
                            <a:schemeClr val="tx1"/>
                          </a:solidFill>
                        </a:rPr>
                        <a:t>Purchase of goods and materials (DM)</a:t>
                      </a:r>
                    </a:p>
                  </a:txBody>
                  <a:tcPr/>
                </a:tc>
                <a:tc>
                  <a:txBody>
                    <a:bodyPr/>
                    <a:lstStyle/>
                    <a:p>
                      <a:pPr algn="ctr"/>
                      <a:r>
                        <a:rPr lang="en-IN" sz="1400" dirty="0">
                          <a:solidFill>
                            <a:schemeClr val="tx1"/>
                          </a:solidFill>
                        </a:rPr>
                        <a:t>9.31%</a:t>
                      </a:r>
                    </a:p>
                  </a:txBody>
                  <a:tcPr/>
                </a:tc>
                <a:tc>
                  <a:txBody>
                    <a:bodyPr/>
                    <a:lstStyle/>
                    <a:p>
                      <a:pPr algn="ctr"/>
                      <a:r>
                        <a:rPr lang="en-IN" sz="1400" dirty="0">
                          <a:solidFill>
                            <a:schemeClr val="tx1"/>
                          </a:solidFill>
                        </a:rPr>
                        <a:t>8.92%</a:t>
                      </a:r>
                    </a:p>
                  </a:txBody>
                  <a:tcPr/>
                </a:tc>
                <a:tc>
                  <a:txBody>
                    <a:bodyPr/>
                    <a:lstStyle/>
                    <a:p>
                      <a:pPr algn="ctr"/>
                      <a:r>
                        <a:rPr lang="en-IN" sz="1400" dirty="0">
                          <a:solidFill>
                            <a:schemeClr val="tx1"/>
                          </a:solidFill>
                        </a:rPr>
                        <a:t>5.10%</a:t>
                      </a:r>
                    </a:p>
                  </a:txBody>
                  <a:tcPr/>
                </a:tc>
                <a:tc>
                  <a:txBody>
                    <a:bodyPr/>
                    <a:lstStyle/>
                    <a:p>
                      <a:pPr algn="ctr"/>
                      <a:r>
                        <a:rPr lang="en-IN" sz="1400" dirty="0">
                          <a:solidFill>
                            <a:schemeClr val="tx1"/>
                          </a:solidFill>
                        </a:rPr>
                        <a:t>4.67%</a:t>
                      </a:r>
                    </a:p>
                  </a:txBody>
                  <a:tcPr/>
                </a:tc>
                <a:tc>
                  <a:txBody>
                    <a:bodyPr/>
                    <a:lstStyle/>
                    <a:p>
                      <a:pPr algn="ctr"/>
                      <a:r>
                        <a:rPr lang="en-IN" sz="1400" b="1" dirty="0">
                          <a:solidFill>
                            <a:schemeClr val="tx1"/>
                          </a:solidFill>
                        </a:rPr>
                        <a:t>7.00%</a:t>
                      </a:r>
                    </a:p>
                  </a:txBody>
                  <a:tcPr/>
                </a:tc>
                <a:extLst>
                  <a:ext uri="{0D108BD9-81ED-4DB2-BD59-A6C34878D82A}">
                    <a16:rowId xmlns:a16="http://schemas.microsoft.com/office/drawing/2014/main" val="3612260951"/>
                  </a:ext>
                </a:extLst>
              </a:tr>
              <a:tr h="678947">
                <a:tc>
                  <a:txBody>
                    <a:bodyPr/>
                    <a:lstStyle/>
                    <a:p>
                      <a:r>
                        <a:rPr lang="en-IN" sz="1400" dirty="0">
                          <a:solidFill>
                            <a:schemeClr val="tx1"/>
                          </a:solidFill>
                        </a:rPr>
                        <a:t>Payments to sub-contractors</a:t>
                      </a:r>
                    </a:p>
                  </a:txBody>
                  <a:tcPr/>
                </a:tc>
                <a:tc>
                  <a:txBody>
                    <a:bodyPr/>
                    <a:lstStyle/>
                    <a:p>
                      <a:pPr algn="ctr"/>
                      <a:r>
                        <a:rPr lang="en-IN" sz="1400" dirty="0">
                          <a:solidFill>
                            <a:schemeClr val="tx1"/>
                          </a:solidFill>
                        </a:rPr>
                        <a:t>26.58%</a:t>
                      </a:r>
                    </a:p>
                  </a:txBody>
                  <a:tcPr/>
                </a:tc>
                <a:tc>
                  <a:txBody>
                    <a:bodyPr/>
                    <a:lstStyle/>
                    <a:p>
                      <a:pPr algn="ctr"/>
                      <a:r>
                        <a:rPr lang="en-IN" sz="1400" dirty="0">
                          <a:solidFill>
                            <a:schemeClr val="tx1"/>
                          </a:solidFill>
                        </a:rPr>
                        <a:t>27.44%</a:t>
                      </a:r>
                    </a:p>
                  </a:txBody>
                  <a:tcPr/>
                </a:tc>
                <a:tc>
                  <a:txBody>
                    <a:bodyPr/>
                    <a:lstStyle/>
                    <a:p>
                      <a:pPr algn="ctr"/>
                      <a:r>
                        <a:rPr lang="en-IN" sz="1400" dirty="0">
                          <a:solidFill>
                            <a:schemeClr val="tx1"/>
                          </a:solidFill>
                        </a:rPr>
                        <a:t>33.80%</a:t>
                      </a:r>
                    </a:p>
                  </a:txBody>
                  <a:tcPr/>
                </a:tc>
                <a:tc>
                  <a:txBody>
                    <a:bodyPr/>
                    <a:lstStyle/>
                    <a:p>
                      <a:pPr algn="ctr"/>
                      <a:r>
                        <a:rPr lang="en-IN" sz="1400" dirty="0">
                          <a:solidFill>
                            <a:schemeClr val="tx1"/>
                          </a:solidFill>
                        </a:rPr>
                        <a:t>24.73%</a:t>
                      </a:r>
                    </a:p>
                  </a:txBody>
                  <a:tcPr/>
                </a:tc>
                <a:tc>
                  <a:txBody>
                    <a:bodyPr/>
                    <a:lstStyle/>
                    <a:p>
                      <a:pPr algn="ctr"/>
                      <a:r>
                        <a:rPr lang="en-IN" sz="1400" dirty="0">
                          <a:solidFill>
                            <a:schemeClr val="tx1"/>
                          </a:solidFill>
                        </a:rPr>
                        <a:t>28.14%</a:t>
                      </a:r>
                    </a:p>
                  </a:txBody>
                  <a:tcPr/>
                </a:tc>
                <a:extLst>
                  <a:ext uri="{0D108BD9-81ED-4DB2-BD59-A6C34878D82A}">
                    <a16:rowId xmlns:a16="http://schemas.microsoft.com/office/drawing/2014/main" val="3247999021"/>
                  </a:ext>
                </a:extLst>
              </a:tr>
              <a:tr h="678947">
                <a:tc>
                  <a:txBody>
                    <a:bodyPr/>
                    <a:lstStyle/>
                    <a:p>
                      <a:r>
                        <a:rPr lang="en-IN" sz="1400" dirty="0">
                          <a:solidFill>
                            <a:schemeClr val="tx1"/>
                          </a:solidFill>
                        </a:rPr>
                        <a:t>Total employment costs</a:t>
                      </a:r>
                    </a:p>
                  </a:txBody>
                  <a:tcPr/>
                </a:tc>
                <a:tc>
                  <a:txBody>
                    <a:bodyPr/>
                    <a:lstStyle/>
                    <a:p>
                      <a:pPr algn="ctr"/>
                      <a:r>
                        <a:rPr lang="en-IN" sz="1400" dirty="0">
                          <a:solidFill>
                            <a:schemeClr val="tx1"/>
                          </a:solidFill>
                        </a:rPr>
                        <a:t>35.43%</a:t>
                      </a:r>
                    </a:p>
                  </a:txBody>
                  <a:tcPr/>
                </a:tc>
                <a:tc>
                  <a:txBody>
                    <a:bodyPr/>
                    <a:lstStyle/>
                    <a:p>
                      <a:pPr algn="ctr"/>
                      <a:r>
                        <a:rPr lang="en-IN" sz="1400" dirty="0">
                          <a:solidFill>
                            <a:schemeClr val="tx1"/>
                          </a:solidFill>
                        </a:rPr>
                        <a:t>33.32%</a:t>
                      </a:r>
                    </a:p>
                  </a:txBody>
                  <a:tcPr/>
                </a:tc>
                <a:tc>
                  <a:txBody>
                    <a:bodyPr/>
                    <a:lstStyle/>
                    <a:p>
                      <a:pPr algn="ctr"/>
                      <a:r>
                        <a:rPr lang="en-IN" sz="1400" dirty="0">
                          <a:solidFill>
                            <a:schemeClr val="tx1"/>
                          </a:solidFill>
                        </a:rPr>
                        <a:t>32.44%</a:t>
                      </a:r>
                    </a:p>
                  </a:txBody>
                  <a:tcPr/>
                </a:tc>
                <a:tc>
                  <a:txBody>
                    <a:bodyPr/>
                    <a:lstStyle/>
                    <a:p>
                      <a:pPr algn="ctr"/>
                      <a:r>
                        <a:rPr lang="en-IN" sz="1400" dirty="0">
                          <a:solidFill>
                            <a:schemeClr val="tx1"/>
                          </a:solidFill>
                        </a:rPr>
                        <a:t>34.25%</a:t>
                      </a:r>
                    </a:p>
                  </a:txBody>
                  <a:tcPr/>
                </a:tc>
                <a:tc>
                  <a:txBody>
                    <a:bodyPr/>
                    <a:lstStyle/>
                    <a:p>
                      <a:pPr algn="ctr"/>
                      <a:r>
                        <a:rPr lang="en-IN" sz="1400" dirty="0">
                          <a:solidFill>
                            <a:schemeClr val="tx1"/>
                          </a:solidFill>
                        </a:rPr>
                        <a:t>33.86%</a:t>
                      </a:r>
                    </a:p>
                  </a:txBody>
                  <a:tcPr/>
                </a:tc>
                <a:extLst>
                  <a:ext uri="{0D108BD9-81ED-4DB2-BD59-A6C34878D82A}">
                    <a16:rowId xmlns:a16="http://schemas.microsoft.com/office/drawing/2014/main" val="4110561430"/>
                  </a:ext>
                </a:extLst>
              </a:tr>
              <a:tr h="678947">
                <a:tc>
                  <a:txBody>
                    <a:bodyPr/>
                    <a:lstStyle/>
                    <a:p>
                      <a:r>
                        <a:rPr lang="en-IN" sz="1400" dirty="0">
                          <a:solidFill>
                            <a:schemeClr val="tx1"/>
                          </a:solidFill>
                        </a:rPr>
                        <a:t>Direct </a:t>
                      </a:r>
                      <a:r>
                        <a:rPr lang="en-IN" sz="1400" dirty="0" err="1">
                          <a:solidFill>
                            <a:schemeClr val="tx1"/>
                          </a:solidFill>
                        </a:rPr>
                        <a:t>Labor</a:t>
                      </a:r>
                      <a:r>
                        <a:rPr lang="en-IN" sz="1400" dirty="0">
                          <a:solidFill>
                            <a:schemeClr val="tx1"/>
                          </a:solidFill>
                        </a:rPr>
                        <a:t> (DL)</a:t>
                      </a:r>
                    </a:p>
                  </a:txBody>
                  <a:tcPr/>
                </a:tc>
                <a:tc>
                  <a:txBody>
                    <a:bodyPr/>
                    <a:lstStyle/>
                    <a:p>
                      <a:pPr algn="ctr"/>
                      <a:r>
                        <a:rPr lang="en-IN" sz="1400" dirty="0">
                          <a:solidFill>
                            <a:schemeClr val="tx1"/>
                          </a:solidFill>
                        </a:rPr>
                        <a:t>51.38%</a:t>
                      </a:r>
                    </a:p>
                  </a:txBody>
                  <a:tcPr/>
                </a:tc>
                <a:tc>
                  <a:txBody>
                    <a:bodyPr/>
                    <a:lstStyle/>
                    <a:p>
                      <a:pPr algn="ctr"/>
                      <a:r>
                        <a:rPr lang="en-IN" sz="1400" dirty="0">
                          <a:solidFill>
                            <a:schemeClr val="tx1"/>
                          </a:solidFill>
                        </a:rPr>
                        <a:t>50.77%</a:t>
                      </a:r>
                    </a:p>
                  </a:txBody>
                  <a:tcPr/>
                </a:tc>
                <a:tc>
                  <a:txBody>
                    <a:bodyPr/>
                    <a:lstStyle/>
                    <a:p>
                      <a:pPr algn="ctr"/>
                      <a:r>
                        <a:rPr lang="en-IN" sz="1400" dirty="0">
                          <a:solidFill>
                            <a:schemeClr val="tx1"/>
                          </a:solidFill>
                        </a:rPr>
                        <a:t>56.51%</a:t>
                      </a:r>
                    </a:p>
                  </a:txBody>
                  <a:tcPr/>
                </a:tc>
                <a:tc>
                  <a:txBody>
                    <a:bodyPr/>
                    <a:lstStyle/>
                    <a:p>
                      <a:pPr algn="ctr"/>
                      <a:r>
                        <a:rPr lang="en-IN" sz="1400" dirty="0">
                          <a:solidFill>
                            <a:schemeClr val="tx1"/>
                          </a:solidFill>
                        </a:rPr>
                        <a:t>48.71%</a:t>
                      </a:r>
                    </a:p>
                  </a:txBody>
                  <a:tcPr/>
                </a:tc>
                <a:tc>
                  <a:txBody>
                    <a:bodyPr/>
                    <a:lstStyle/>
                    <a:p>
                      <a:pPr algn="ctr"/>
                      <a:r>
                        <a:rPr lang="en-IN" sz="1400" b="1" dirty="0">
                          <a:solidFill>
                            <a:schemeClr val="tx1"/>
                          </a:solidFill>
                        </a:rPr>
                        <a:t>51.84%</a:t>
                      </a:r>
                    </a:p>
                  </a:txBody>
                  <a:tcPr/>
                </a:tc>
                <a:extLst>
                  <a:ext uri="{0D108BD9-81ED-4DB2-BD59-A6C34878D82A}">
                    <a16:rowId xmlns:a16="http://schemas.microsoft.com/office/drawing/2014/main" val="3623427115"/>
                  </a:ext>
                </a:extLst>
              </a:tr>
            </a:tbl>
          </a:graphicData>
        </a:graphic>
      </p:graphicFrame>
      <p:sp>
        <p:nvSpPr>
          <p:cNvPr id="7" name="TextBox 6">
            <a:extLst>
              <a:ext uri="{FF2B5EF4-FFF2-40B4-BE49-F238E27FC236}">
                <a16:creationId xmlns:a16="http://schemas.microsoft.com/office/drawing/2014/main" id="{EF8D441D-8F76-4323-938A-84E304A4D476}"/>
              </a:ext>
            </a:extLst>
          </p:cNvPr>
          <p:cNvSpPr txBox="1"/>
          <p:nvPr/>
        </p:nvSpPr>
        <p:spPr>
          <a:xfrm>
            <a:off x="3862387" y="6172200"/>
            <a:ext cx="6607899" cy="253916"/>
          </a:xfrm>
          <a:prstGeom prst="rect">
            <a:avLst/>
          </a:prstGeom>
          <a:noFill/>
        </p:spPr>
        <p:txBody>
          <a:bodyPr wrap="none" rtlCol="0">
            <a:spAutoFit/>
          </a:bodyPr>
          <a:lstStyle/>
          <a:p>
            <a:r>
              <a:rPr lang="en-IN" sz="1050" i="1" dirty="0"/>
              <a:t>Note: Direct </a:t>
            </a:r>
            <a:r>
              <a:rPr lang="en-IN" sz="1050" i="1" dirty="0" err="1"/>
              <a:t>Labor</a:t>
            </a:r>
            <a:r>
              <a:rPr lang="en-IN" sz="1050" i="1" dirty="0"/>
              <a:t> is assumed as the sum of ‘Payments to sub-contractors’ and 70% of ‘Total Employment Costs’</a:t>
            </a:r>
          </a:p>
        </p:txBody>
      </p:sp>
    </p:spTree>
    <p:extLst>
      <p:ext uri="{BB962C8B-B14F-4D97-AF65-F5344CB8AC3E}">
        <p14:creationId xmlns:p14="http://schemas.microsoft.com/office/powerpoint/2010/main" val="405251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262187" y="1905000"/>
            <a:ext cx="8382000" cy="3429000"/>
          </a:xfrm>
          <a:prstGeom prst="roundRect">
            <a:avLst/>
          </a:prstGeom>
          <a:solidFill>
            <a:srgbClr val="DFE8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r>
              <a:rPr lang="en-US" sz="2800" dirty="0"/>
              <a:t>Present all your calculated ratios in the cost breakdown format</a:t>
            </a:r>
          </a:p>
        </p:txBody>
      </p:sp>
      <p:sp>
        <p:nvSpPr>
          <p:cNvPr id="4" name="Slide Number Placeholder 3"/>
          <p:cNvSpPr>
            <a:spLocks noGrp="1"/>
          </p:cNvSpPr>
          <p:nvPr>
            <p:ph type="sldNum" sz="quarter" idx="4"/>
          </p:nvPr>
        </p:nvSpPr>
        <p:spPr/>
        <p:txBody>
          <a:bodyPr/>
          <a:lstStyle/>
          <a:p>
            <a:fld id="{2270E5E6-B1A9-445C-96C2-E201F479BAEE}" type="slidenum">
              <a:rPr lang="en-IN" smtClean="0"/>
              <a:pPr/>
              <a:t>11</a:t>
            </a:fld>
            <a:endParaRPr lang="en-IN" dirty="0"/>
          </a:p>
        </p:txBody>
      </p:sp>
      <p:graphicFrame>
        <p:nvGraphicFramePr>
          <p:cNvPr id="6" name="Table 5"/>
          <p:cNvGraphicFramePr>
            <a:graphicFrameLocks noGrp="1"/>
          </p:cNvGraphicFramePr>
          <p:nvPr>
            <p:extLst>
              <p:ext uri="{D42A27DB-BD31-4B8C-83A1-F6EECF244321}">
                <p14:modId xmlns:p14="http://schemas.microsoft.com/office/powerpoint/2010/main" val="839624523"/>
              </p:ext>
            </p:extLst>
          </p:nvPr>
        </p:nvGraphicFramePr>
        <p:xfrm>
          <a:off x="2490787" y="2133600"/>
          <a:ext cx="7207249" cy="2857500"/>
        </p:xfrm>
        <a:graphic>
          <a:graphicData uri="http://schemas.openxmlformats.org/drawingml/2006/table">
            <a:tbl>
              <a:tblPr/>
              <a:tblGrid>
                <a:gridCol w="204751">
                  <a:extLst>
                    <a:ext uri="{9D8B030D-6E8A-4147-A177-3AD203B41FA5}">
                      <a16:colId xmlns:a16="http://schemas.microsoft.com/office/drawing/2014/main" val="20000"/>
                    </a:ext>
                  </a:extLst>
                </a:gridCol>
                <a:gridCol w="3681449">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2101849">
                  <a:extLst>
                    <a:ext uri="{9D8B030D-6E8A-4147-A177-3AD203B41FA5}">
                      <a16:colId xmlns:a16="http://schemas.microsoft.com/office/drawing/2014/main" val="20003"/>
                    </a:ext>
                  </a:extLst>
                </a:gridCol>
              </a:tblGrid>
              <a:tr h="316230">
                <a:tc>
                  <a:txBody>
                    <a:bodyPr/>
                    <a:lstStyle/>
                    <a:p>
                      <a:pPr algn="l" fontAlgn="b"/>
                      <a:r>
                        <a:rPr lang="en-US" sz="2000" b="0" i="0" u="none" strike="noStrike" dirty="0">
                          <a:solidFill>
                            <a:schemeClr val="tx1"/>
                          </a:solidFill>
                          <a:effectLst/>
                          <a:latin typeface="Cambria" panose="02040503050406030204" pitchFamily="18" charset="0"/>
                        </a:rPr>
                        <a:t> </a:t>
                      </a:r>
                    </a:p>
                  </a:txBody>
                  <a:tcPr marL="0" marR="0" marT="0" marB="0" anchor="b">
                    <a:lnL>
                      <a:noFill/>
                    </a:lnL>
                    <a:lnR>
                      <a:noFill/>
                    </a:lnR>
                    <a:lnT>
                      <a:noFill/>
                    </a:lnT>
                    <a:lnB>
                      <a:noFill/>
                    </a:lnB>
                    <a:solidFill>
                      <a:srgbClr val="DFE8F0"/>
                    </a:solidFill>
                  </a:tcPr>
                </a:tc>
                <a:tc>
                  <a:txBody>
                    <a:bodyPr/>
                    <a:lstStyle/>
                    <a:p>
                      <a:pPr algn="l" fontAlgn="b"/>
                      <a:r>
                        <a:rPr lang="en-US" sz="2000" b="0" i="0" u="none" strike="noStrike" dirty="0">
                          <a:solidFill>
                            <a:schemeClr val="tx1"/>
                          </a:solidFill>
                          <a:effectLst/>
                          <a:latin typeface="Cambria" panose="02040503050406030204" pitchFamily="18" charset="0"/>
                        </a:rPr>
                        <a:t> </a:t>
                      </a:r>
                    </a:p>
                  </a:txBody>
                  <a:tcPr marL="0" marR="0" marT="0" marB="0" anchor="b">
                    <a:lnL>
                      <a:noFill/>
                    </a:lnL>
                    <a:lnR>
                      <a:noFill/>
                    </a:lnR>
                    <a:lnT>
                      <a:noFill/>
                    </a:lnT>
                    <a:lnB>
                      <a:noFill/>
                    </a:lnB>
                    <a:solidFill>
                      <a:srgbClr val="DFE8F0"/>
                    </a:solidFill>
                  </a:tcPr>
                </a:tc>
                <a:tc>
                  <a:txBody>
                    <a:bodyPr/>
                    <a:lstStyle/>
                    <a:p>
                      <a:pPr algn="l" fontAlgn="b"/>
                      <a:r>
                        <a:rPr lang="en-US" sz="2000" b="0" i="0" u="none" strike="noStrike" dirty="0">
                          <a:solidFill>
                            <a:schemeClr val="tx1"/>
                          </a:solidFill>
                          <a:effectLst/>
                          <a:latin typeface="Cambria" panose="02040503050406030204" pitchFamily="18" charset="0"/>
                        </a:rPr>
                        <a:t> </a:t>
                      </a:r>
                    </a:p>
                  </a:txBody>
                  <a:tcPr marR="0" marT="0" marB="0" anchor="b">
                    <a:lnL>
                      <a:noFill/>
                    </a:lnL>
                    <a:lnR>
                      <a:noFill/>
                    </a:lnR>
                    <a:lnT>
                      <a:noFill/>
                    </a:lnT>
                    <a:lnB>
                      <a:noFill/>
                    </a:lnB>
                    <a:solidFill>
                      <a:srgbClr val="DFE8F0"/>
                    </a:solidFill>
                  </a:tcPr>
                </a:tc>
                <a:tc>
                  <a:txBody>
                    <a:bodyPr/>
                    <a:lstStyle/>
                    <a:p>
                      <a:pPr algn="ctr" fontAlgn="b"/>
                      <a:r>
                        <a:rPr lang="en-US" sz="2000" b="0" i="0" u="none" strike="noStrike" dirty="0">
                          <a:solidFill>
                            <a:schemeClr val="tx1"/>
                          </a:solidFill>
                          <a:effectLst/>
                          <a:latin typeface="Cambria" panose="02040503050406030204" pitchFamily="18" charset="0"/>
                        </a:rPr>
                        <a:t> </a:t>
                      </a:r>
                    </a:p>
                  </a:txBody>
                  <a:tcPr marL="0" marR="0" marT="0" marB="0" anchor="b">
                    <a:lnL>
                      <a:noFill/>
                    </a:lnL>
                    <a:lnR>
                      <a:noFill/>
                    </a:lnR>
                    <a:lnT>
                      <a:noFill/>
                    </a:lnT>
                    <a:lnB>
                      <a:noFill/>
                    </a:lnB>
                    <a:solidFill>
                      <a:srgbClr val="DFE8F0"/>
                    </a:solidFill>
                  </a:tcPr>
                </a:tc>
                <a:extLst>
                  <a:ext uri="{0D108BD9-81ED-4DB2-BD59-A6C34878D82A}">
                    <a16:rowId xmlns:a16="http://schemas.microsoft.com/office/drawing/2014/main" val="10000"/>
                  </a:ext>
                </a:extLst>
              </a:tr>
              <a:tr h="316230">
                <a:tc>
                  <a:txBody>
                    <a:bodyPr/>
                    <a:lstStyle/>
                    <a:p>
                      <a:pPr algn="l" fontAlgn="b"/>
                      <a:r>
                        <a:rPr lang="en-US" sz="2000" b="0" i="0" u="none" strike="noStrike" dirty="0">
                          <a:solidFill>
                            <a:schemeClr val="tx1"/>
                          </a:solidFill>
                          <a:effectLst/>
                          <a:latin typeface="Cambria" panose="02040503050406030204" pitchFamily="18" charset="0"/>
                        </a:rPr>
                        <a:t> </a:t>
                      </a:r>
                    </a:p>
                  </a:txBody>
                  <a:tcPr marL="0" marR="0" marT="0" marB="0" anchor="b">
                    <a:lnL>
                      <a:noFill/>
                    </a:lnL>
                    <a:lnR>
                      <a:noFill/>
                    </a:lnR>
                    <a:lnT>
                      <a:noFill/>
                    </a:lnT>
                    <a:lnB>
                      <a:noFill/>
                    </a:lnB>
                    <a:solidFill>
                      <a:srgbClr val="DFE8F0"/>
                    </a:solidFill>
                  </a:tcPr>
                </a:tc>
                <a:tc>
                  <a:txBody>
                    <a:bodyPr/>
                    <a:lstStyle/>
                    <a:p>
                      <a:pPr algn="l" fontAlgn="b"/>
                      <a:r>
                        <a:rPr lang="en-US" sz="2000" b="0" i="1" u="none" strike="noStrike" dirty="0">
                          <a:solidFill>
                            <a:srgbClr val="294071"/>
                          </a:solidFill>
                          <a:effectLst/>
                          <a:latin typeface="Cambria" panose="02040503050406030204" pitchFamily="18" charset="0"/>
                        </a:rPr>
                        <a:t>       Direct Material (DM)</a:t>
                      </a:r>
                    </a:p>
                  </a:txBody>
                  <a:tcPr marL="0" marR="0" marT="0" marB="0" anchor="b">
                    <a:lnL>
                      <a:noFill/>
                    </a:lnL>
                    <a:lnR>
                      <a:noFill/>
                    </a:lnR>
                    <a:lnT>
                      <a:noFill/>
                    </a:lnT>
                    <a:lnB>
                      <a:noFill/>
                    </a:lnB>
                    <a:solidFill>
                      <a:srgbClr val="DFE8F0"/>
                    </a:solidFill>
                  </a:tcPr>
                </a:tc>
                <a:tc>
                  <a:txBody>
                    <a:bodyPr/>
                    <a:lstStyle/>
                    <a:p>
                      <a:pPr algn="ctr" fontAlgn="b"/>
                      <a:r>
                        <a:rPr lang="en-US" sz="2000" b="0" i="1" u="none" strike="noStrike" dirty="0">
                          <a:solidFill>
                            <a:srgbClr val="294071"/>
                          </a:solidFill>
                          <a:effectLst/>
                          <a:latin typeface="Cambria" panose="02040503050406030204" pitchFamily="18" charset="0"/>
                        </a:rPr>
                        <a:t>7.00%</a:t>
                      </a:r>
                      <a:endParaRPr lang="en-US" sz="1100" b="0" i="1" u="none" strike="noStrike" dirty="0">
                        <a:solidFill>
                          <a:srgbClr val="294071"/>
                        </a:solidFill>
                        <a:effectLst/>
                        <a:latin typeface="Calibri" panose="020F0502020204030204" pitchFamily="34" charset="0"/>
                      </a:endParaRPr>
                    </a:p>
                  </a:txBody>
                  <a:tcPr marL="0" marR="0" marT="0" marB="0">
                    <a:lnL>
                      <a:noFill/>
                    </a:lnL>
                    <a:lnR>
                      <a:noFill/>
                    </a:lnR>
                    <a:lnT>
                      <a:noFill/>
                    </a:lnT>
                    <a:lnB>
                      <a:noFill/>
                    </a:lnB>
                    <a:solidFill>
                      <a:srgbClr val="DFE8F0"/>
                    </a:solidFill>
                  </a:tcPr>
                </a:tc>
                <a:tc>
                  <a:txBody>
                    <a:bodyPr/>
                    <a:lstStyle/>
                    <a:p>
                      <a:pPr algn="ctr" fontAlgn="b"/>
                      <a:r>
                        <a:rPr lang="en-US" sz="2000" b="0" i="0" u="none" strike="noStrike" dirty="0">
                          <a:solidFill>
                            <a:schemeClr val="tx1"/>
                          </a:solidFill>
                          <a:effectLst/>
                          <a:latin typeface="Cambria" panose="02040503050406030204" pitchFamily="18" charset="0"/>
                        </a:rPr>
                        <a:t> </a:t>
                      </a:r>
                    </a:p>
                  </a:txBody>
                  <a:tcPr marL="0" marR="0" marT="0" marB="0" anchor="b">
                    <a:lnL>
                      <a:noFill/>
                    </a:lnL>
                    <a:lnR>
                      <a:noFill/>
                    </a:lnR>
                    <a:lnT>
                      <a:noFill/>
                    </a:lnT>
                    <a:lnB>
                      <a:noFill/>
                    </a:lnB>
                    <a:solidFill>
                      <a:srgbClr val="DFE8F0"/>
                    </a:solidFill>
                  </a:tcPr>
                </a:tc>
                <a:extLst>
                  <a:ext uri="{0D108BD9-81ED-4DB2-BD59-A6C34878D82A}">
                    <a16:rowId xmlns:a16="http://schemas.microsoft.com/office/drawing/2014/main" val="10001"/>
                  </a:ext>
                </a:extLst>
              </a:tr>
              <a:tr h="316230">
                <a:tc>
                  <a:txBody>
                    <a:bodyPr/>
                    <a:lstStyle/>
                    <a:p>
                      <a:pPr algn="l" fontAlgn="b"/>
                      <a:r>
                        <a:rPr lang="en-US" sz="2000" b="0" i="0" u="none" strike="noStrike" dirty="0">
                          <a:solidFill>
                            <a:schemeClr val="tx1"/>
                          </a:solidFill>
                          <a:effectLst/>
                          <a:latin typeface="Cambria" panose="02040503050406030204" pitchFamily="18" charset="0"/>
                        </a:rPr>
                        <a:t> </a:t>
                      </a:r>
                    </a:p>
                  </a:txBody>
                  <a:tcPr marL="0" marR="0" marT="0" marB="0" anchor="b">
                    <a:lnL>
                      <a:noFill/>
                    </a:lnL>
                    <a:lnR>
                      <a:noFill/>
                    </a:lnR>
                    <a:lnT>
                      <a:noFill/>
                    </a:lnT>
                    <a:lnB>
                      <a:noFill/>
                    </a:lnB>
                    <a:solidFill>
                      <a:srgbClr val="DFE8F0"/>
                    </a:solidFill>
                  </a:tcPr>
                </a:tc>
                <a:tc>
                  <a:txBody>
                    <a:bodyPr/>
                    <a:lstStyle/>
                    <a:p>
                      <a:pPr algn="l" fontAlgn="b"/>
                      <a:r>
                        <a:rPr lang="en-US" sz="2000" b="0" i="1" u="none" strike="noStrike" dirty="0">
                          <a:solidFill>
                            <a:srgbClr val="294071"/>
                          </a:solidFill>
                          <a:effectLst/>
                          <a:latin typeface="Cambria" panose="02040503050406030204" pitchFamily="18" charset="0"/>
                        </a:rPr>
                        <a:t>       Direct Labor (DL)</a:t>
                      </a:r>
                    </a:p>
                  </a:txBody>
                  <a:tcPr marL="0" marR="0" marT="0" marB="0" anchor="b">
                    <a:lnL>
                      <a:noFill/>
                    </a:lnL>
                    <a:lnR>
                      <a:noFill/>
                    </a:lnR>
                    <a:lnT>
                      <a:noFill/>
                    </a:lnT>
                    <a:lnB>
                      <a:noFill/>
                    </a:lnB>
                    <a:solidFill>
                      <a:srgbClr val="DFE8F0"/>
                    </a:solidFill>
                  </a:tcPr>
                </a:tc>
                <a:tc>
                  <a:txBody>
                    <a:bodyPr/>
                    <a:lstStyle/>
                    <a:p>
                      <a:pPr algn="ctr" fontAlgn="b"/>
                      <a:r>
                        <a:rPr lang="en-US" sz="2000" b="0" i="1" u="none" strike="noStrike" dirty="0">
                          <a:solidFill>
                            <a:srgbClr val="294071"/>
                          </a:solidFill>
                          <a:effectLst/>
                          <a:latin typeface="Cambria" panose="02040503050406030204" pitchFamily="18" charset="0"/>
                        </a:rPr>
                        <a:t>51.84%</a:t>
                      </a:r>
                    </a:p>
                  </a:txBody>
                  <a:tcPr marL="0" marR="0" marT="0" marB="0" anchor="b">
                    <a:lnL>
                      <a:noFill/>
                    </a:lnL>
                    <a:lnR>
                      <a:noFill/>
                    </a:lnR>
                    <a:lnT>
                      <a:noFill/>
                    </a:lnT>
                    <a:lnB>
                      <a:noFill/>
                    </a:lnB>
                    <a:solidFill>
                      <a:srgbClr val="DFE8F0"/>
                    </a:solidFill>
                  </a:tcPr>
                </a:tc>
                <a:tc>
                  <a:txBody>
                    <a:bodyPr/>
                    <a:lstStyle/>
                    <a:p>
                      <a:pPr algn="ctr" fontAlgn="b"/>
                      <a:r>
                        <a:rPr lang="en-US" sz="2000" b="0" i="0" u="none" strike="noStrike" dirty="0">
                          <a:solidFill>
                            <a:schemeClr val="tx1"/>
                          </a:solidFill>
                          <a:effectLst/>
                          <a:latin typeface="Cambria" panose="02040503050406030204" pitchFamily="18" charset="0"/>
                        </a:rPr>
                        <a:t> </a:t>
                      </a:r>
                    </a:p>
                  </a:txBody>
                  <a:tcPr marL="0" marR="0" marT="0" marB="0" anchor="b">
                    <a:lnL>
                      <a:noFill/>
                    </a:lnL>
                    <a:lnR>
                      <a:noFill/>
                    </a:lnR>
                    <a:lnT>
                      <a:noFill/>
                    </a:lnT>
                    <a:lnB>
                      <a:noFill/>
                    </a:lnB>
                    <a:solidFill>
                      <a:srgbClr val="DFE8F0"/>
                    </a:solidFill>
                  </a:tcPr>
                </a:tc>
                <a:extLst>
                  <a:ext uri="{0D108BD9-81ED-4DB2-BD59-A6C34878D82A}">
                    <a16:rowId xmlns:a16="http://schemas.microsoft.com/office/drawing/2014/main" val="10002"/>
                  </a:ext>
                </a:extLst>
              </a:tr>
              <a:tr h="320040">
                <a:tc>
                  <a:txBody>
                    <a:bodyPr/>
                    <a:lstStyle/>
                    <a:p>
                      <a:pPr algn="l" fontAlgn="b"/>
                      <a:r>
                        <a:rPr lang="en-US" sz="2000" b="0" i="0" u="none" strike="noStrike" dirty="0">
                          <a:solidFill>
                            <a:schemeClr val="tx1"/>
                          </a:solidFill>
                          <a:effectLst/>
                          <a:latin typeface="Cambria" panose="02040503050406030204" pitchFamily="18" charset="0"/>
                        </a:rPr>
                        <a:t> </a:t>
                      </a:r>
                    </a:p>
                  </a:txBody>
                  <a:tcPr marL="0" marR="0" marT="0" marB="0" anchor="b">
                    <a:lnL>
                      <a:noFill/>
                    </a:lnL>
                    <a:lnR>
                      <a:noFill/>
                    </a:lnR>
                    <a:lnT>
                      <a:noFill/>
                    </a:lnT>
                    <a:lnB>
                      <a:noFill/>
                    </a:lnB>
                    <a:solidFill>
                      <a:srgbClr val="DFE8F0"/>
                    </a:solidFill>
                  </a:tcPr>
                </a:tc>
                <a:tc>
                  <a:txBody>
                    <a:bodyPr/>
                    <a:lstStyle/>
                    <a:p>
                      <a:pPr algn="l" fontAlgn="b"/>
                      <a:r>
                        <a:rPr lang="en-US" sz="2000" b="0" i="1" u="none" strike="noStrike" dirty="0">
                          <a:solidFill>
                            <a:srgbClr val="294071"/>
                          </a:solidFill>
                          <a:effectLst/>
                          <a:latin typeface="Cambria" panose="02040503050406030204" pitchFamily="18" charset="0"/>
                        </a:rPr>
                        <a:t>       Overhead (OH)</a:t>
                      </a:r>
                    </a:p>
                  </a:txBody>
                  <a:tcPr marL="0" marR="0" marT="0" marB="0" anchor="b">
                    <a:lnL>
                      <a:noFill/>
                    </a:lnL>
                    <a:lnR>
                      <a:noFill/>
                    </a:lnR>
                    <a:lnT>
                      <a:noFill/>
                    </a:lnT>
                    <a:lnB w="12700" cap="flat" cmpd="sng" algn="ctr">
                      <a:noFill/>
                      <a:prstDash val="solid"/>
                      <a:round/>
                      <a:headEnd type="none" w="med" len="med"/>
                      <a:tailEnd type="none" w="med" len="med"/>
                    </a:lnB>
                    <a:solidFill>
                      <a:srgbClr val="DFE8F0"/>
                    </a:solidFill>
                  </a:tcPr>
                </a:tc>
                <a:tc>
                  <a:txBody>
                    <a:bodyPr/>
                    <a:lstStyle/>
                    <a:p>
                      <a:pPr algn="ctr" fontAlgn="b"/>
                      <a:r>
                        <a:rPr lang="en-US" sz="2000" b="0" i="1" u="none" strike="noStrike" dirty="0">
                          <a:solidFill>
                            <a:srgbClr val="294071"/>
                          </a:solidFill>
                          <a:effectLst/>
                          <a:latin typeface="Cambria" panose="02040503050406030204" pitchFamily="18" charset="0"/>
                        </a:rPr>
                        <a:t>19.36%</a:t>
                      </a:r>
                    </a:p>
                  </a:txBody>
                  <a:tcPr marL="0" marR="0" marT="0" marB="0" anchor="b">
                    <a:lnL>
                      <a:noFill/>
                    </a:lnL>
                    <a:lnR>
                      <a:noFill/>
                    </a:lnR>
                    <a:lnT>
                      <a:noFill/>
                    </a:lnT>
                    <a:lnB w="12700" cap="flat" cmpd="sng" algn="ctr">
                      <a:noFill/>
                      <a:prstDash val="solid"/>
                      <a:round/>
                      <a:headEnd type="none" w="med" len="med"/>
                      <a:tailEnd type="none" w="med" len="med"/>
                    </a:lnB>
                    <a:solidFill>
                      <a:srgbClr val="DFE8F0"/>
                    </a:solidFill>
                  </a:tcPr>
                </a:tc>
                <a:tc>
                  <a:txBody>
                    <a:bodyPr/>
                    <a:lstStyle/>
                    <a:p>
                      <a:pPr algn="ctr" fontAlgn="b"/>
                      <a:r>
                        <a:rPr lang="en-US" sz="2000" b="0" i="0" u="none" strike="noStrike" dirty="0">
                          <a:solidFill>
                            <a:schemeClr val="tx1"/>
                          </a:solidFill>
                          <a:effectLst/>
                          <a:latin typeface="Cambria" panose="02040503050406030204" pitchFamily="18" charset="0"/>
                        </a:rPr>
                        <a:t> </a:t>
                      </a:r>
                    </a:p>
                  </a:txBody>
                  <a:tcPr marL="0" marR="0" marT="0" marB="0" anchor="b">
                    <a:lnL>
                      <a:noFill/>
                    </a:lnL>
                    <a:lnR>
                      <a:noFill/>
                    </a:lnR>
                    <a:lnT>
                      <a:noFill/>
                    </a:lnT>
                    <a:lnB>
                      <a:noFill/>
                    </a:lnB>
                    <a:solidFill>
                      <a:srgbClr val="DFE8F0"/>
                    </a:solidFill>
                  </a:tcPr>
                </a:tc>
                <a:extLst>
                  <a:ext uri="{0D108BD9-81ED-4DB2-BD59-A6C34878D82A}">
                    <a16:rowId xmlns:a16="http://schemas.microsoft.com/office/drawing/2014/main" val="10003"/>
                  </a:ext>
                </a:extLst>
              </a:tr>
              <a:tr h="316230">
                <a:tc>
                  <a:txBody>
                    <a:bodyPr/>
                    <a:lstStyle/>
                    <a:p>
                      <a:pPr algn="l" fontAlgn="b"/>
                      <a:r>
                        <a:rPr lang="en-US" sz="2000" b="0" i="0" u="none" strike="noStrike" dirty="0">
                          <a:solidFill>
                            <a:schemeClr val="tx1"/>
                          </a:solidFill>
                          <a:effectLst/>
                          <a:latin typeface="Cambria" panose="02040503050406030204" pitchFamily="18" charset="0"/>
                        </a:rPr>
                        <a:t> </a:t>
                      </a:r>
                    </a:p>
                  </a:txBody>
                  <a:tcPr marL="0" marR="0" marT="0" marB="0" anchor="b">
                    <a:lnL>
                      <a:noFill/>
                    </a:lnL>
                    <a:lnR>
                      <a:noFill/>
                    </a:lnR>
                    <a:lnT>
                      <a:noFill/>
                    </a:lnT>
                    <a:lnB>
                      <a:noFill/>
                    </a:lnB>
                    <a:solidFill>
                      <a:srgbClr val="DFE8F0"/>
                    </a:solidFill>
                  </a:tcPr>
                </a:tc>
                <a:tc>
                  <a:txBody>
                    <a:bodyPr/>
                    <a:lstStyle/>
                    <a:p>
                      <a:pPr algn="l" fontAlgn="b"/>
                      <a:r>
                        <a:rPr lang="en-US" sz="2000" b="0" i="0" u="none" strike="noStrike" dirty="0">
                          <a:solidFill>
                            <a:srgbClr val="294071"/>
                          </a:solidFill>
                          <a:effectLst/>
                          <a:latin typeface="Cambria" panose="02040503050406030204" pitchFamily="18" charset="0"/>
                        </a:rPr>
                        <a:t>Cost of Goods Sold (COGS)</a:t>
                      </a:r>
                    </a:p>
                  </a:txBody>
                  <a:tcPr marR="0" marT="0" marB="0" anchor="b">
                    <a:lnL>
                      <a:noFill/>
                    </a:lnL>
                    <a:lnR>
                      <a:noFill/>
                    </a:lnR>
                    <a:lnT w="12700" cap="flat" cmpd="sng" algn="ctr">
                      <a:noFill/>
                      <a:prstDash val="solid"/>
                      <a:round/>
                      <a:headEnd type="none" w="med" len="med"/>
                      <a:tailEnd type="none" w="med" len="med"/>
                    </a:lnT>
                    <a:lnB>
                      <a:noFill/>
                    </a:lnB>
                    <a:solidFill>
                      <a:srgbClr val="DFE8F0"/>
                    </a:solidFill>
                  </a:tcPr>
                </a:tc>
                <a:tc>
                  <a:txBody>
                    <a:bodyPr/>
                    <a:lstStyle/>
                    <a:p>
                      <a:pPr algn="ctr" fontAlgn="b"/>
                      <a:r>
                        <a:rPr lang="en-US" sz="2000" b="0" i="0" u="none" strike="noStrike" dirty="0">
                          <a:solidFill>
                            <a:srgbClr val="294071"/>
                          </a:solidFill>
                          <a:effectLst/>
                          <a:latin typeface="Cambria" panose="02040503050406030204" pitchFamily="18" charset="0"/>
                        </a:rPr>
                        <a:t>78.20%</a:t>
                      </a:r>
                    </a:p>
                  </a:txBody>
                  <a:tcPr marL="0" marR="0" marT="0" marB="0" anchor="b">
                    <a:lnL>
                      <a:noFill/>
                    </a:lnL>
                    <a:lnR>
                      <a:noFill/>
                    </a:lnR>
                    <a:lnT w="12700" cap="flat" cmpd="sng" algn="ctr">
                      <a:noFill/>
                      <a:prstDash val="solid"/>
                      <a:round/>
                      <a:headEnd type="none" w="med" len="med"/>
                      <a:tailEnd type="none" w="med" len="med"/>
                    </a:lnT>
                    <a:lnB>
                      <a:noFill/>
                    </a:lnB>
                    <a:solidFill>
                      <a:srgbClr val="DFE8F0"/>
                    </a:solidFill>
                  </a:tcPr>
                </a:tc>
                <a:tc>
                  <a:txBody>
                    <a:bodyPr/>
                    <a:lstStyle/>
                    <a:p>
                      <a:pPr algn="ctr" fontAlgn="b"/>
                      <a:r>
                        <a:rPr lang="en-US" sz="2000" b="0" i="0" u="none" strike="noStrike" dirty="0">
                          <a:solidFill>
                            <a:schemeClr val="tx1"/>
                          </a:solidFill>
                          <a:effectLst/>
                          <a:latin typeface="Cambria" panose="02040503050406030204" pitchFamily="18" charset="0"/>
                        </a:rPr>
                        <a:t> </a:t>
                      </a:r>
                    </a:p>
                  </a:txBody>
                  <a:tcPr marL="0" marR="0" marT="0" marB="0" anchor="b">
                    <a:lnL>
                      <a:noFill/>
                    </a:lnL>
                    <a:lnR>
                      <a:noFill/>
                    </a:lnR>
                    <a:lnT>
                      <a:noFill/>
                    </a:lnT>
                    <a:lnB>
                      <a:noFill/>
                    </a:lnB>
                    <a:solidFill>
                      <a:srgbClr val="DFE8F0"/>
                    </a:solidFill>
                  </a:tcPr>
                </a:tc>
                <a:extLst>
                  <a:ext uri="{0D108BD9-81ED-4DB2-BD59-A6C34878D82A}">
                    <a16:rowId xmlns:a16="http://schemas.microsoft.com/office/drawing/2014/main" val="10004"/>
                  </a:ext>
                </a:extLst>
              </a:tr>
              <a:tr h="316230">
                <a:tc>
                  <a:txBody>
                    <a:bodyPr/>
                    <a:lstStyle/>
                    <a:p>
                      <a:pPr algn="l" fontAlgn="b"/>
                      <a:r>
                        <a:rPr lang="en-US" sz="2000" b="0" i="0" u="none" strike="noStrike" dirty="0">
                          <a:solidFill>
                            <a:schemeClr val="tx1"/>
                          </a:solidFill>
                          <a:effectLst/>
                          <a:latin typeface="Cambria" panose="02040503050406030204" pitchFamily="18" charset="0"/>
                        </a:rPr>
                        <a:t> </a:t>
                      </a:r>
                    </a:p>
                  </a:txBody>
                  <a:tcPr marL="0" marR="0" marT="0" marB="0" anchor="b">
                    <a:lnL>
                      <a:noFill/>
                    </a:lnL>
                    <a:lnR>
                      <a:noFill/>
                    </a:lnR>
                    <a:lnT>
                      <a:noFill/>
                    </a:lnT>
                    <a:lnB>
                      <a:noFill/>
                    </a:lnB>
                    <a:solidFill>
                      <a:srgbClr val="DFE8F0"/>
                    </a:solidFill>
                  </a:tcPr>
                </a:tc>
                <a:tc>
                  <a:txBody>
                    <a:bodyPr/>
                    <a:lstStyle/>
                    <a:p>
                      <a:pPr algn="l" fontAlgn="b"/>
                      <a:r>
                        <a:rPr lang="en-US" sz="2000" b="0" i="0" u="none" strike="noStrike" dirty="0">
                          <a:solidFill>
                            <a:srgbClr val="294071"/>
                          </a:solidFill>
                          <a:effectLst/>
                          <a:latin typeface="Cambria" panose="02040503050406030204" pitchFamily="18" charset="0"/>
                        </a:rPr>
                        <a:t>  GSA &amp; Other Expenses</a:t>
                      </a:r>
                    </a:p>
                  </a:txBody>
                  <a:tcPr marL="0" marR="0" marT="0" marB="0" anchor="b">
                    <a:lnL>
                      <a:noFill/>
                    </a:lnL>
                    <a:lnR>
                      <a:noFill/>
                    </a:lnR>
                    <a:lnT>
                      <a:noFill/>
                    </a:lnT>
                    <a:lnB>
                      <a:noFill/>
                    </a:lnB>
                    <a:solidFill>
                      <a:srgbClr val="DFE8F0"/>
                    </a:solidFill>
                  </a:tcPr>
                </a:tc>
                <a:tc>
                  <a:txBody>
                    <a:bodyPr/>
                    <a:lstStyle/>
                    <a:p>
                      <a:pPr algn="ctr" fontAlgn="b"/>
                      <a:r>
                        <a:rPr lang="en-US" sz="2000" b="0" i="0" u="none" strike="noStrike" dirty="0">
                          <a:solidFill>
                            <a:srgbClr val="294071"/>
                          </a:solidFill>
                          <a:effectLst/>
                          <a:latin typeface="Cambria" panose="02040503050406030204" pitchFamily="18" charset="0"/>
                        </a:rPr>
                        <a:t>18.30%</a:t>
                      </a:r>
                    </a:p>
                  </a:txBody>
                  <a:tcPr marL="0" marR="0" marT="0" marB="0" anchor="b">
                    <a:lnL>
                      <a:noFill/>
                    </a:lnL>
                    <a:lnR>
                      <a:noFill/>
                    </a:lnR>
                    <a:lnT>
                      <a:noFill/>
                    </a:lnT>
                    <a:lnB>
                      <a:noFill/>
                    </a:lnB>
                    <a:solidFill>
                      <a:srgbClr val="DFE8F0"/>
                    </a:solidFill>
                  </a:tcPr>
                </a:tc>
                <a:tc>
                  <a:txBody>
                    <a:bodyPr/>
                    <a:lstStyle/>
                    <a:p>
                      <a:pPr algn="ctr" fontAlgn="b"/>
                      <a:r>
                        <a:rPr lang="en-US" sz="2000" b="0" i="0" u="none" strike="noStrike" dirty="0">
                          <a:solidFill>
                            <a:schemeClr val="tx1"/>
                          </a:solidFill>
                          <a:effectLst/>
                          <a:latin typeface="Cambria" panose="02040503050406030204" pitchFamily="18" charset="0"/>
                        </a:rPr>
                        <a:t> </a:t>
                      </a:r>
                    </a:p>
                  </a:txBody>
                  <a:tcPr marL="0" marR="0" marT="0" marB="0" anchor="b">
                    <a:lnL>
                      <a:noFill/>
                    </a:lnL>
                    <a:lnR>
                      <a:noFill/>
                    </a:lnR>
                    <a:lnT>
                      <a:noFill/>
                    </a:lnT>
                    <a:lnB>
                      <a:noFill/>
                    </a:lnB>
                    <a:solidFill>
                      <a:srgbClr val="DFE8F0"/>
                    </a:solidFill>
                  </a:tcPr>
                </a:tc>
                <a:extLst>
                  <a:ext uri="{0D108BD9-81ED-4DB2-BD59-A6C34878D82A}">
                    <a16:rowId xmlns:a16="http://schemas.microsoft.com/office/drawing/2014/main" val="10005"/>
                  </a:ext>
                </a:extLst>
              </a:tr>
              <a:tr h="320040">
                <a:tc>
                  <a:txBody>
                    <a:bodyPr/>
                    <a:lstStyle/>
                    <a:p>
                      <a:pPr algn="l" fontAlgn="b"/>
                      <a:r>
                        <a:rPr lang="en-US" sz="2000" b="0" i="0" u="none" strike="noStrike" dirty="0">
                          <a:solidFill>
                            <a:schemeClr val="tx1"/>
                          </a:solidFill>
                          <a:effectLst/>
                          <a:latin typeface="Cambria" panose="02040503050406030204" pitchFamily="18" charset="0"/>
                        </a:rPr>
                        <a:t> </a:t>
                      </a:r>
                    </a:p>
                  </a:txBody>
                  <a:tcPr marL="0" marR="0" marT="0" marB="0" anchor="b">
                    <a:lnL>
                      <a:noFill/>
                    </a:lnL>
                    <a:lnR>
                      <a:noFill/>
                    </a:lnR>
                    <a:lnT>
                      <a:noFill/>
                    </a:lnT>
                    <a:lnB>
                      <a:noFill/>
                    </a:lnB>
                    <a:solidFill>
                      <a:srgbClr val="DFE8F0"/>
                    </a:solidFill>
                  </a:tcPr>
                </a:tc>
                <a:tc>
                  <a:txBody>
                    <a:bodyPr/>
                    <a:lstStyle/>
                    <a:p>
                      <a:pPr algn="l" fontAlgn="b"/>
                      <a:r>
                        <a:rPr lang="en-US" sz="2000" b="0" i="0" u="none" strike="noStrike" dirty="0">
                          <a:solidFill>
                            <a:srgbClr val="294071"/>
                          </a:solidFill>
                          <a:effectLst/>
                          <a:latin typeface="Cambria" panose="02040503050406030204" pitchFamily="18" charset="0"/>
                        </a:rPr>
                        <a:t>  Profit Before Tax (PBT)</a:t>
                      </a:r>
                    </a:p>
                  </a:txBody>
                  <a:tcPr marL="0" marR="0" marT="0" marB="0" anchor="b">
                    <a:lnL>
                      <a:noFill/>
                    </a:lnL>
                    <a:lnR>
                      <a:noFill/>
                    </a:lnR>
                    <a:lnT>
                      <a:noFill/>
                    </a:lnT>
                    <a:lnB w="25400" cap="flat" cmpd="dbl" algn="ctr">
                      <a:noFill/>
                      <a:prstDash val="solid"/>
                      <a:round/>
                      <a:headEnd type="none" w="med" len="med"/>
                      <a:tailEnd type="none" w="med" len="med"/>
                    </a:lnB>
                    <a:solidFill>
                      <a:srgbClr val="DFE8F0"/>
                    </a:solidFill>
                  </a:tcPr>
                </a:tc>
                <a:tc>
                  <a:txBody>
                    <a:bodyPr/>
                    <a:lstStyle/>
                    <a:p>
                      <a:pPr algn="ctr" fontAlgn="b"/>
                      <a:r>
                        <a:rPr lang="en-US" sz="2000" b="0" i="0" u="none" strike="noStrike" dirty="0">
                          <a:solidFill>
                            <a:srgbClr val="294071"/>
                          </a:solidFill>
                          <a:effectLst/>
                          <a:latin typeface="Cambria" panose="02040503050406030204" pitchFamily="18" charset="0"/>
                        </a:rPr>
                        <a:t>3.50%</a:t>
                      </a:r>
                    </a:p>
                  </a:txBody>
                  <a:tcPr marL="0" marR="0" marT="0" marB="0" anchor="b">
                    <a:lnL>
                      <a:noFill/>
                    </a:lnL>
                    <a:lnR>
                      <a:noFill/>
                    </a:lnR>
                    <a:lnT>
                      <a:noFill/>
                    </a:lnT>
                    <a:lnB w="25400" cap="flat" cmpd="dbl" algn="ctr">
                      <a:noFill/>
                      <a:prstDash val="solid"/>
                      <a:round/>
                      <a:headEnd type="none" w="med" len="med"/>
                      <a:tailEnd type="none" w="med" len="med"/>
                    </a:lnB>
                    <a:solidFill>
                      <a:srgbClr val="DFE8F0"/>
                    </a:solidFill>
                  </a:tcPr>
                </a:tc>
                <a:tc>
                  <a:txBody>
                    <a:bodyPr/>
                    <a:lstStyle/>
                    <a:p>
                      <a:pPr algn="ctr" fontAlgn="b"/>
                      <a:r>
                        <a:rPr lang="en-US" sz="2000" b="0" i="0" u="none" strike="noStrike" dirty="0">
                          <a:solidFill>
                            <a:schemeClr val="tx1"/>
                          </a:solidFill>
                          <a:effectLst/>
                          <a:latin typeface="Cambria" panose="02040503050406030204" pitchFamily="18" charset="0"/>
                        </a:rPr>
                        <a:t> </a:t>
                      </a:r>
                    </a:p>
                  </a:txBody>
                  <a:tcPr marL="0" marR="0" marT="0" marB="0" anchor="b">
                    <a:lnL>
                      <a:noFill/>
                    </a:lnL>
                    <a:lnR>
                      <a:noFill/>
                    </a:lnR>
                    <a:lnT>
                      <a:noFill/>
                    </a:lnT>
                    <a:lnB>
                      <a:noFill/>
                    </a:lnB>
                    <a:solidFill>
                      <a:srgbClr val="DFE8F0"/>
                    </a:solidFill>
                  </a:tcPr>
                </a:tc>
                <a:extLst>
                  <a:ext uri="{0D108BD9-81ED-4DB2-BD59-A6C34878D82A}">
                    <a16:rowId xmlns:a16="http://schemas.microsoft.com/office/drawing/2014/main" val="10006"/>
                  </a:ext>
                </a:extLst>
              </a:tr>
              <a:tr h="320040">
                <a:tc>
                  <a:txBody>
                    <a:bodyPr/>
                    <a:lstStyle/>
                    <a:p>
                      <a:pPr algn="l" fontAlgn="b"/>
                      <a:r>
                        <a:rPr lang="en-US" sz="2000" b="0" i="0" u="none" strike="noStrike" dirty="0">
                          <a:solidFill>
                            <a:schemeClr val="tx1"/>
                          </a:solidFill>
                          <a:effectLst/>
                          <a:latin typeface="Cambria" panose="02040503050406030204" pitchFamily="18" charset="0"/>
                        </a:rPr>
                        <a:t> </a:t>
                      </a:r>
                    </a:p>
                  </a:txBody>
                  <a:tcPr marL="0" marR="0" marT="0" marB="0" anchor="b">
                    <a:lnL>
                      <a:noFill/>
                    </a:lnL>
                    <a:lnR>
                      <a:noFill/>
                    </a:lnR>
                    <a:lnT>
                      <a:noFill/>
                    </a:lnT>
                    <a:lnB>
                      <a:noFill/>
                    </a:lnB>
                    <a:solidFill>
                      <a:srgbClr val="DFE8F0"/>
                    </a:solidFill>
                  </a:tcPr>
                </a:tc>
                <a:tc>
                  <a:txBody>
                    <a:bodyPr/>
                    <a:lstStyle/>
                    <a:p>
                      <a:pPr algn="l" fontAlgn="b"/>
                      <a:r>
                        <a:rPr lang="en-US" sz="2000" b="0" i="0" u="none" strike="noStrike" dirty="0">
                          <a:solidFill>
                            <a:srgbClr val="294071"/>
                          </a:solidFill>
                          <a:effectLst/>
                          <a:latin typeface="Cambria" panose="02040503050406030204" pitchFamily="18" charset="0"/>
                        </a:rPr>
                        <a:t>  Total Sales</a:t>
                      </a:r>
                    </a:p>
                  </a:txBody>
                  <a:tcPr marL="0" marR="0" marT="0" marB="0" anchor="b">
                    <a:lnL>
                      <a:noFill/>
                    </a:lnL>
                    <a:lnR>
                      <a:noFill/>
                    </a:lnR>
                    <a:lnT w="25400" cap="flat" cmpd="dbl" algn="ctr">
                      <a:noFill/>
                      <a:prstDash val="solid"/>
                      <a:round/>
                      <a:headEnd type="none" w="med" len="med"/>
                      <a:tailEnd type="none" w="med" len="med"/>
                    </a:lnT>
                    <a:lnB>
                      <a:noFill/>
                    </a:lnB>
                    <a:solidFill>
                      <a:srgbClr val="DFE8F0"/>
                    </a:solidFill>
                  </a:tcPr>
                </a:tc>
                <a:tc>
                  <a:txBody>
                    <a:bodyPr/>
                    <a:lstStyle/>
                    <a:p>
                      <a:pPr algn="ctr" fontAlgn="b"/>
                      <a:r>
                        <a:rPr lang="en-US" sz="2000" b="0" i="0" u="none" strike="noStrike" dirty="0">
                          <a:solidFill>
                            <a:srgbClr val="294071"/>
                          </a:solidFill>
                          <a:effectLst/>
                          <a:latin typeface="Cambria" panose="02040503050406030204" pitchFamily="18" charset="0"/>
                        </a:rPr>
                        <a:t>100.00%</a:t>
                      </a:r>
                    </a:p>
                  </a:txBody>
                  <a:tcPr marL="0" marR="0" marT="0" marB="0" anchor="b">
                    <a:lnL>
                      <a:noFill/>
                    </a:lnL>
                    <a:lnR>
                      <a:noFill/>
                    </a:lnR>
                    <a:lnT w="25400" cap="flat" cmpd="dbl" algn="ctr">
                      <a:noFill/>
                      <a:prstDash val="solid"/>
                      <a:round/>
                      <a:headEnd type="none" w="med" len="med"/>
                      <a:tailEnd type="none" w="med" len="med"/>
                    </a:lnT>
                    <a:lnB>
                      <a:noFill/>
                    </a:lnB>
                    <a:solidFill>
                      <a:srgbClr val="DFE8F0"/>
                    </a:solidFill>
                  </a:tcPr>
                </a:tc>
                <a:tc>
                  <a:txBody>
                    <a:bodyPr/>
                    <a:lstStyle/>
                    <a:p>
                      <a:pPr algn="ctr" fontAlgn="b"/>
                      <a:r>
                        <a:rPr lang="en-US" sz="2000" b="0" i="0" u="none" strike="noStrike" dirty="0">
                          <a:solidFill>
                            <a:schemeClr val="tx1"/>
                          </a:solidFill>
                          <a:effectLst/>
                          <a:latin typeface="Cambria" panose="02040503050406030204" pitchFamily="18" charset="0"/>
                        </a:rPr>
                        <a:t> </a:t>
                      </a:r>
                    </a:p>
                  </a:txBody>
                  <a:tcPr marL="0" marR="0" marT="0" marB="0" anchor="b">
                    <a:lnL>
                      <a:noFill/>
                    </a:lnL>
                    <a:lnR>
                      <a:noFill/>
                    </a:lnR>
                    <a:lnT>
                      <a:noFill/>
                    </a:lnT>
                    <a:lnB>
                      <a:noFill/>
                    </a:lnB>
                    <a:solidFill>
                      <a:srgbClr val="DFE8F0"/>
                    </a:solidFill>
                  </a:tcPr>
                </a:tc>
                <a:extLst>
                  <a:ext uri="{0D108BD9-81ED-4DB2-BD59-A6C34878D82A}">
                    <a16:rowId xmlns:a16="http://schemas.microsoft.com/office/drawing/2014/main" val="10007"/>
                  </a:ext>
                </a:extLst>
              </a:tr>
              <a:tr h="316230">
                <a:tc>
                  <a:txBody>
                    <a:bodyPr/>
                    <a:lstStyle/>
                    <a:p>
                      <a:pPr algn="l" fontAlgn="b"/>
                      <a:r>
                        <a:rPr lang="en-US" sz="2000" b="0" i="0" u="none" strike="noStrike" dirty="0">
                          <a:solidFill>
                            <a:schemeClr val="tx1"/>
                          </a:solidFill>
                          <a:effectLst/>
                          <a:latin typeface="Cambria" panose="02040503050406030204" pitchFamily="18" charset="0"/>
                        </a:rPr>
                        <a:t> </a:t>
                      </a:r>
                    </a:p>
                  </a:txBody>
                  <a:tcPr marL="0" marR="0" marT="0" marB="0" anchor="b">
                    <a:lnL>
                      <a:noFill/>
                    </a:lnL>
                    <a:lnR>
                      <a:noFill/>
                    </a:lnR>
                    <a:lnT>
                      <a:noFill/>
                    </a:lnT>
                    <a:lnB>
                      <a:noFill/>
                    </a:lnB>
                    <a:solidFill>
                      <a:srgbClr val="DFE8F0"/>
                    </a:solidFill>
                  </a:tcPr>
                </a:tc>
                <a:tc>
                  <a:txBody>
                    <a:bodyPr/>
                    <a:lstStyle/>
                    <a:p>
                      <a:pPr algn="l" fontAlgn="b"/>
                      <a:r>
                        <a:rPr lang="en-US" sz="2000" b="0" i="0" u="none" strike="noStrike" dirty="0">
                          <a:solidFill>
                            <a:schemeClr val="tx1"/>
                          </a:solidFill>
                          <a:effectLst/>
                          <a:latin typeface="Cambria" panose="02040503050406030204" pitchFamily="18" charset="0"/>
                        </a:rPr>
                        <a:t> </a:t>
                      </a:r>
                    </a:p>
                  </a:txBody>
                  <a:tcPr marL="0" marR="0" marT="0" marB="0" anchor="b">
                    <a:lnL>
                      <a:noFill/>
                    </a:lnL>
                    <a:lnR>
                      <a:noFill/>
                    </a:lnR>
                    <a:lnT>
                      <a:noFill/>
                    </a:lnT>
                    <a:lnB>
                      <a:noFill/>
                    </a:lnB>
                    <a:solidFill>
                      <a:srgbClr val="DFE8F0"/>
                    </a:solidFill>
                  </a:tcPr>
                </a:tc>
                <a:tc>
                  <a:txBody>
                    <a:bodyPr/>
                    <a:lstStyle/>
                    <a:p>
                      <a:pPr algn="l" fontAlgn="b"/>
                      <a:r>
                        <a:rPr lang="en-US" sz="2000" b="0" i="0" u="none" strike="noStrike" dirty="0">
                          <a:solidFill>
                            <a:schemeClr val="tx1"/>
                          </a:solidFill>
                          <a:effectLst/>
                          <a:latin typeface="Cambria" panose="02040503050406030204" pitchFamily="18" charset="0"/>
                        </a:rPr>
                        <a:t> </a:t>
                      </a:r>
                    </a:p>
                  </a:txBody>
                  <a:tcPr marL="0" marR="0" marT="0" marB="0" anchor="b">
                    <a:lnL>
                      <a:noFill/>
                    </a:lnL>
                    <a:lnR>
                      <a:noFill/>
                    </a:lnR>
                    <a:lnT>
                      <a:noFill/>
                    </a:lnT>
                    <a:lnB>
                      <a:noFill/>
                    </a:lnB>
                    <a:solidFill>
                      <a:srgbClr val="DFE8F0"/>
                    </a:solidFill>
                  </a:tcPr>
                </a:tc>
                <a:tc>
                  <a:txBody>
                    <a:bodyPr/>
                    <a:lstStyle/>
                    <a:p>
                      <a:pPr algn="ctr" fontAlgn="b"/>
                      <a:r>
                        <a:rPr lang="en-US" sz="2000" b="0" i="0" u="none" strike="noStrike" dirty="0">
                          <a:solidFill>
                            <a:schemeClr val="tx1"/>
                          </a:solidFill>
                          <a:effectLst/>
                          <a:latin typeface="Cambria" panose="02040503050406030204" pitchFamily="18" charset="0"/>
                        </a:rPr>
                        <a:t> </a:t>
                      </a:r>
                    </a:p>
                  </a:txBody>
                  <a:tcPr marL="0" marR="0" marT="0" marB="0" anchor="b">
                    <a:lnL>
                      <a:noFill/>
                    </a:lnL>
                    <a:lnR>
                      <a:noFill/>
                    </a:lnR>
                    <a:lnT>
                      <a:noFill/>
                    </a:lnT>
                    <a:lnB>
                      <a:noFill/>
                    </a:lnB>
                    <a:solidFill>
                      <a:srgbClr val="DFE8F0"/>
                    </a:solidFill>
                  </a:tcPr>
                </a:tc>
                <a:extLst>
                  <a:ext uri="{0D108BD9-81ED-4DB2-BD59-A6C34878D82A}">
                    <a16:rowId xmlns:a16="http://schemas.microsoft.com/office/drawing/2014/main" val="10008"/>
                  </a:ext>
                </a:extLst>
              </a:tr>
            </a:tbl>
          </a:graphicData>
        </a:graphic>
      </p:graphicFrame>
      <p:sp>
        <p:nvSpPr>
          <p:cNvPr id="10" name="Right Brace 9"/>
          <p:cNvSpPr/>
          <p:nvPr/>
        </p:nvSpPr>
        <p:spPr>
          <a:xfrm>
            <a:off x="7664340" y="2517327"/>
            <a:ext cx="312847" cy="874258"/>
          </a:xfrm>
          <a:prstGeom prst="rightBrace">
            <a:avLst/>
          </a:prstGeom>
          <a:noFill/>
          <a:ln w="19050">
            <a:solidFill>
              <a:srgbClr val="29407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US" sz="1100" dirty="0"/>
          </a:p>
        </p:txBody>
      </p:sp>
      <p:sp>
        <p:nvSpPr>
          <p:cNvPr id="11" name="Right Brace 10"/>
          <p:cNvSpPr/>
          <p:nvPr/>
        </p:nvSpPr>
        <p:spPr>
          <a:xfrm>
            <a:off x="7660316" y="3466259"/>
            <a:ext cx="312847" cy="874258"/>
          </a:xfrm>
          <a:prstGeom prst="rightBrace">
            <a:avLst/>
          </a:prstGeom>
          <a:noFill/>
          <a:ln w="19050">
            <a:solidFill>
              <a:srgbClr val="29407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US" sz="1100" dirty="0"/>
          </a:p>
        </p:txBody>
      </p:sp>
      <p:cxnSp>
        <p:nvCxnSpPr>
          <p:cNvPr id="5" name="Straight Connector 4"/>
          <p:cNvCxnSpPr>
            <a:cxnSpLocks/>
          </p:cNvCxnSpPr>
          <p:nvPr/>
        </p:nvCxnSpPr>
        <p:spPr>
          <a:xfrm>
            <a:off x="2795587" y="3429000"/>
            <a:ext cx="4724400" cy="0"/>
          </a:xfrm>
          <a:prstGeom prst="line">
            <a:avLst/>
          </a:prstGeom>
          <a:ln w="19050">
            <a:solidFill>
              <a:srgbClr val="29407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p:nvCxnSpPr>
        <p:spPr>
          <a:xfrm>
            <a:off x="2795587" y="4343400"/>
            <a:ext cx="4724400" cy="0"/>
          </a:xfrm>
          <a:prstGeom prst="line">
            <a:avLst/>
          </a:prstGeom>
          <a:ln w="38100" cap="sq" cmpd="dbl">
            <a:solidFill>
              <a:srgbClr val="29407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033587" y="1435857"/>
            <a:ext cx="8991600" cy="430887"/>
          </a:xfrm>
          <a:prstGeom prst="rect">
            <a:avLst/>
          </a:prstGeom>
          <a:noFill/>
        </p:spPr>
        <p:txBody>
          <a:bodyPr wrap="square" rtlCol="0">
            <a:spAutoFit/>
          </a:bodyPr>
          <a:lstStyle/>
          <a:p>
            <a:r>
              <a:rPr lang="en-IN" sz="2200" b="1" u="sng" dirty="0">
                <a:solidFill>
                  <a:srgbClr val="294071"/>
                </a:solidFill>
              </a:rPr>
              <a:t>ICP, Percentage Breakdown, the UK, Facilities Management Category</a:t>
            </a:r>
          </a:p>
        </p:txBody>
      </p:sp>
      <p:sp>
        <p:nvSpPr>
          <p:cNvPr id="9" name="TextBox 4">
            <a:extLst>
              <a:ext uri="{FF2B5EF4-FFF2-40B4-BE49-F238E27FC236}">
                <a16:creationId xmlns:a16="http://schemas.microsoft.com/office/drawing/2014/main" id="{C84B91FD-335D-4A65-AB6B-740823D62DBF}"/>
              </a:ext>
            </a:extLst>
          </p:cNvPr>
          <p:cNvSpPr txBox="1"/>
          <p:nvPr/>
        </p:nvSpPr>
        <p:spPr>
          <a:xfrm>
            <a:off x="8198882" y="2402555"/>
            <a:ext cx="2095501" cy="1021941"/>
          </a:xfrm>
          <a:prstGeom prst="rect">
            <a:avLst/>
          </a:prstGeom>
          <a:solidFill>
            <a:srgbClr val="DFE8F0"/>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600" b="1" dirty="0">
                <a:solidFill>
                  <a:srgbClr val="294071"/>
                </a:solidFill>
                <a:latin typeface="Cambria" panose="02040503050406030204" pitchFamily="18" charset="0"/>
              </a:rPr>
              <a:t>Manufacturing data</a:t>
            </a:r>
          </a:p>
          <a:p>
            <a:pPr algn="ctr"/>
            <a:r>
              <a:rPr lang="en-US" sz="1600" dirty="0">
                <a:solidFill>
                  <a:srgbClr val="294071"/>
                </a:solidFill>
                <a:latin typeface="Cambria" panose="02040503050406030204" pitchFamily="18" charset="0"/>
              </a:rPr>
              <a:t>Source: UK Office for National Statistics</a:t>
            </a:r>
          </a:p>
        </p:txBody>
      </p:sp>
      <p:sp>
        <p:nvSpPr>
          <p:cNvPr id="16" name="TextBox 6">
            <a:extLst>
              <a:ext uri="{FF2B5EF4-FFF2-40B4-BE49-F238E27FC236}">
                <a16:creationId xmlns:a16="http://schemas.microsoft.com/office/drawing/2014/main" id="{520ABD76-E73E-4717-AAB8-B4D8ACC2EDE0}"/>
              </a:ext>
            </a:extLst>
          </p:cNvPr>
          <p:cNvSpPr txBox="1"/>
          <p:nvPr/>
        </p:nvSpPr>
        <p:spPr>
          <a:xfrm>
            <a:off x="8167686" y="3488408"/>
            <a:ext cx="2171701" cy="1007391"/>
          </a:xfrm>
          <a:prstGeom prst="rect">
            <a:avLst/>
          </a:prstGeom>
          <a:solidFill>
            <a:srgbClr val="DFE8F0"/>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600" b="1" dirty="0">
                <a:solidFill>
                  <a:srgbClr val="294071"/>
                </a:solidFill>
                <a:latin typeface="Cambria" panose="02040503050406030204" pitchFamily="18" charset="0"/>
              </a:rPr>
              <a:t>Financial data</a:t>
            </a:r>
          </a:p>
          <a:p>
            <a:pPr algn="ctr"/>
            <a:r>
              <a:rPr lang="en-US" sz="1600" dirty="0">
                <a:solidFill>
                  <a:srgbClr val="294071"/>
                </a:solidFill>
                <a:latin typeface="Cambria" panose="02040503050406030204" pitchFamily="18" charset="0"/>
              </a:rPr>
              <a:t>Source: Financial reports of companies</a:t>
            </a:r>
          </a:p>
        </p:txBody>
      </p:sp>
    </p:spTree>
    <p:extLst>
      <p:ext uri="{BB962C8B-B14F-4D97-AF65-F5344CB8AC3E}">
        <p14:creationId xmlns:p14="http://schemas.microsoft.com/office/powerpoint/2010/main" val="2912374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786187" y="1828800"/>
            <a:ext cx="7696200" cy="3429000"/>
          </a:xfrm>
          <a:prstGeom prst="roundRect">
            <a:avLst/>
          </a:prstGeom>
          <a:solidFill>
            <a:srgbClr val="DFE8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2" name="Table 21"/>
          <p:cNvGraphicFramePr>
            <a:graphicFrameLocks noGrp="1"/>
          </p:cNvGraphicFramePr>
          <p:nvPr>
            <p:extLst>
              <p:ext uri="{D42A27DB-BD31-4B8C-83A1-F6EECF244321}">
                <p14:modId xmlns:p14="http://schemas.microsoft.com/office/powerpoint/2010/main" val="2297118678"/>
              </p:ext>
            </p:extLst>
          </p:nvPr>
        </p:nvGraphicFramePr>
        <p:xfrm>
          <a:off x="3938587" y="1714500"/>
          <a:ext cx="7819719" cy="3479389"/>
        </p:xfrm>
        <a:graphic>
          <a:graphicData uri="http://schemas.openxmlformats.org/drawingml/2006/table">
            <a:tbl>
              <a:tblPr/>
              <a:tblGrid>
                <a:gridCol w="1524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gridCol w="3550675">
                  <a:extLst>
                    <a:ext uri="{9D8B030D-6E8A-4147-A177-3AD203B41FA5}">
                      <a16:colId xmlns:a16="http://schemas.microsoft.com/office/drawing/2014/main" val="20002"/>
                    </a:ext>
                  </a:extLst>
                </a:gridCol>
                <a:gridCol w="230444">
                  <a:extLst>
                    <a:ext uri="{9D8B030D-6E8A-4147-A177-3AD203B41FA5}">
                      <a16:colId xmlns:a16="http://schemas.microsoft.com/office/drawing/2014/main" val="20003"/>
                    </a:ext>
                  </a:extLst>
                </a:gridCol>
              </a:tblGrid>
              <a:tr h="419100">
                <a:tc>
                  <a:txBody>
                    <a:bodyPr/>
                    <a:lstStyle/>
                    <a:p>
                      <a:pPr algn="l" fontAlgn="b"/>
                      <a:r>
                        <a:rPr lang="en-US" sz="2400" b="0" i="0" u="none" strike="noStrike" dirty="0">
                          <a:solidFill>
                            <a:srgbClr val="000000"/>
                          </a:solidFill>
                          <a:effectLst/>
                          <a:latin typeface="Cambria" panose="02040503050406030204" pitchFamily="18" charset="0"/>
                        </a:rPr>
                        <a:t> </a:t>
                      </a:r>
                    </a:p>
                  </a:txBody>
                  <a:tcPr marL="0" marR="0" marT="0" marB="0" anchor="b">
                    <a:lnL>
                      <a:noFill/>
                    </a:lnL>
                    <a:lnR>
                      <a:noFill/>
                    </a:lnR>
                    <a:lnT>
                      <a:noFill/>
                    </a:lnT>
                    <a:lnB>
                      <a:noFill/>
                    </a:lnB>
                    <a:noFill/>
                  </a:tcPr>
                </a:tc>
                <a:tc>
                  <a:txBody>
                    <a:bodyPr/>
                    <a:lstStyle/>
                    <a:p>
                      <a:pPr algn="l" fontAlgn="b"/>
                      <a:r>
                        <a:rPr lang="en-US" sz="2400" b="0" i="0" u="none" strike="noStrike" dirty="0">
                          <a:solidFill>
                            <a:srgbClr val="000000"/>
                          </a:solidFill>
                          <a:effectLst/>
                          <a:latin typeface="Cambria" panose="02040503050406030204" pitchFamily="18" charset="0"/>
                        </a:rPr>
                        <a:t> </a:t>
                      </a:r>
                    </a:p>
                  </a:txBody>
                  <a:tcPr marL="0" marR="0" marT="0" marB="0" anchor="b">
                    <a:lnL>
                      <a:noFill/>
                    </a:lnL>
                    <a:lnR>
                      <a:noFill/>
                    </a:lnR>
                    <a:lnT>
                      <a:noFill/>
                    </a:lnT>
                    <a:lnB>
                      <a:noFill/>
                    </a:lnB>
                    <a:noFill/>
                  </a:tcPr>
                </a:tc>
                <a:tc>
                  <a:txBody>
                    <a:bodyPr/>
                    <a:lstStyle/>
                    <a:p>
                      <a:pPr algn="l" fontAlgn="b"/>
                      <a:r>
                        <a:rPr lang="en-US" sz="2400" b="0" i="0" u="none" strike="noStrike" dirty="0">
                          <a:solidFill>
                            <a:srgbClr val="000000"/>
                          </a:solidFill>
                          <a:effectLst/>
                          <a:latin typeface="Cambria" panose="02040503050406030204" pitchFamily="18" charset="0"/>
                        </a:rPr>
                        <a:t> </a:t>
                      </a:r>
                    </a:p>
                  </a:txBody>
                  <a:tcPr marL="110613" marR="0" marT="0" marB="0" anchor="b">
                    <a:lnL>
                      <a:noFill/>
                    </a:lnL>
                    <a:lnR>
                      <a:noFill/>
                    </a:lnR>
                    <a:lnT>
                      <a:noFill/>
                    </a:lnT>
                    <a:lnB>
                      <a:noFill/>
                    </a:lnB>
                    <a:noFill/>
                  </a:tcPr>
                </a:tc>
                <a:tc>
                  <a:txBody>
                    <a:bodyPr/>
                    <a:lstStyle/>
                    <a:p>
                      <a:pPr algn="l" fontAlgn="b"/>
                      <a:r>
                        <a:rPr lang="en-US" sz="2400" b="0" i="0" u="none" strike="noStrike" dirty="0">
                          <a:solidFill>
                            <a:srgbClr val="000000"/>
                          </a:solidFill>
                          <a:effectLst/>
                          <a:latin typeface="Cambria" panose="02040503050406030204" pitchFamily="18" charset="0"/>
                        </a:rPr>
                        <a:t> </a:t>
                      </a:r>
                    </a:p>
                  </a:txBody>
                  <a:tcPr marL="0" marR="0" marT="0" marB="0" anchor="b">
                    <a:lnL>
                      <a:noFill/>
                    </a:lnL>
                    <a:lnR>
                      <a:noFill/>
                    </a:lnR>
                    <a:lnT>
                      <a:noFill/>
                    </a:lnT>
                    <a:lnB>
                      <a:noFill/>
                    </a:lnB>
                    <a:noFill/>
                  </a:tcPr>
                </a:tc>
                <a:extLst>
                  <a:ext uri="{0D108BD9-81ED-4DB2-BD59-A6C34878D82A}">
                    <a16:rowId xmlns:a16="http://schemas.microsoft.com/office/drawing/2014/main" val="10000"/>
                  </a:ext>
                </a:extLst>
              </a:tr>
              <a:tr h="382536">
                <a:tc>
                  <a:txBody>
                    <a:bodyPr/>
                    <a:lstStyle/>
                    <a:p>
                      <a:pPr algn="l" fontAlgn="b"/>
                      <a:r>
                        <a:rPr lang="en-US" sz="2000" b="0" i="0" u="none" strike="noStrike" dirty="0">
                          <a:solidFill>
                            <a:srgbClr val="000000"/>
                          </a:solidFill>
                          <a:effectLst/>
                          <a:latin typeface="Cambria" panose="02040503050406030204" pitchFamily="18" charset="0"/>
                        </a:rPr>
                        <a:t> </a:t>
                      </a:r>
                    </a:p>
                  </a:txBody>
                  <a:tcPr marL="0" marR="0" marT="0" marB="0" anchor="b">
                    <a:lnL>
                      <a:noFill/>
                    </a:lnL>
                    <a:lnR>
                      <a:noFill/>
                    </a:lnR>
                    <a:lnT>
                      <a:noFill/>
                    </a:lnT>
                    <a:lnB>
                      <a:noFill/>
                    </a:lnB>
                    <a:noFill/>
                  </a:tcPr>
                </a:tc>
                <a:tc>
                  <a:txBody>
                    <a:bodyPr/>
                    <a:lstStyle/>
                    <a:p>
                      <a:pPr algn="l" fontAlgn="b"/>
                      <a:r>
                        <a:rPr lang="en-US" sz="2000" b="0" i="1" u="none" strike="noStrike" dirty="0">
                          <a:solidFill>
                            <a:srgbClr val="294071"/>
                          </a:solidFill>
                          <a:effectLst/>
                          <a:latin typeface="Cambria" panose="02040503050406030204" pitchFamily="18" charset="0"/>
                        </a:rPr>
                        <a:t>       Direct Material (DM)</a:t>
                      </a:r>
                    </a:p>
                  </a:txBody>
                  <a:tcPr marL="0" marR="0" marT="0" marB="0" anchor="b">
                    <a:lnL>
                      <a:noFill/>
                    </a:lnL>
                    <a:lnR>
                      <a:noFill/>
                    </a:lnR>
                    <a:lnT>
                      <a:noFill/>
                    </a:lnT>
                    <a:lnB>
                      <a:noFill/>
                    </a:lnB>
                    <a:noFill/>
                  </a:tcPr>
                </a:tc>
                <a:tc rowSpan="3">
                  <a:txBody>
                    <a:bodyPr/>
                    <a:lstStyle/>
                    <a:p>
                      <a:pPr algn="l" fontAlgn="b"/>
                      <a:endParaRPr lang="en-US" sz="2400" b="0" i="0" u="none" strike="noStrike" dirty="0">
                        <a:solidFill>
                          <a:srgbClr val="FFFFFF"/>
                        </a:solidFill>
                        <a:effectLst/>
                        <a:latin typeface="Cambria" panose="02040503050406030204" pitchFamily="18" charset="0"/>
                      </a:endParaRPr>
                    </a:p>
                  </a:txBody>
                  <a:tcPr marL="221226" marR="0" marT="0" marB="0" anchor="b">
                    <a:lnL>
                      <a:noFill/>
                    </a:lnL>
                    <a:lnR>
                      <a:noFill/>
                    </a:lnR>
                    <a:lnT>
                      <a:noFill/>
                    </a:lnT>
                    <a:lnB>
                      <a:noFill/>
                    </a:lnB>
                    <a:noFill/>
                  </a:tcPr>
                </a:tc>
                <a:tc>
                  <a:txBody>
                    <a:bodyPr/>
                    <a:lstStyle/>
                    <a:p>
                      <a:pPr algn="l" fontAlgn="b"/>
                      <a:r>
                        <a:rPr lang="en-US" sz="2400" b="0" i="0" u="none" strike="noStrike" dirty="0">
                          <a:solidFill>
                            <a:srgbClr val="000000"/>
                          </a:solidFill>
                          <a:effectLst/>
                          <a:latin typeface="Cambria" panose="02040503050406030204" pitchFamily="18" charset="0"/>
                        </a:rPr>
                        <a:t> </a:t>
                      </a:r>
                    </a:p>
                  </a:txBody>
                  <a:tcPr marL="0" marR="0" marT="0" marB="0" anchor="b">
                    <a:lnL>
                      <a:noFill/>
                    </a:lnL>
                    <a:lnR>
                      <a:noFill/>
                    </a:lnR>
                    <a:lnT>
                      <a:noFill/>
                    </a:lnT>
                    <a:lnB>
                      <a:noFill/>
                    </a:lnB>
                    <a:noFill/>
                  </a:tcPr>
                </a:tc>
                <a:extLst>
                  <a:ext uri="{0D108BD9-81ED-4DB2-BD59-A6C34878D82A}">
                    <a16:rowId xmlns:a16="http://schemas.microsoft.com/office/drawing/2014/main" val="10001"/>
                  </a:ext>
                </a:extLst>
              </a:tr>
              <a:tr h="382536">
                <a:tc>
                  <a:txBody>
                    <a:bodyPr/>
                    <a:lstStyle/>
                    <a:p>
                      <a:pPr algn="l" fontAlgn="b"/>
                      <a:r>
                        <a:rPr lang="en-US" sz="2000" b="0" i="0" u="none" strike="noStrike" dirty="0">
                          <a:solidFill>
                            <a:srgbClr val="000000"/>
                          </a:solidFill>
                          <a:effectLst/>
                          <a:latin typeface="Cambria" panose="02040503050406030204" pitchFamily="18" charset="0"/>
                        </a:rPr>
                        <a:t> </a:t>
                      </a:r>
                    </a:p>
                  </a:txBody>
                  <a:tcPr marL="0" marR="0" marT="0" marB="0" anchor="b">
                    <a:lnL>
                      <a:noFill/>
                    </a:lnL>
                    <a:lnR>
                      <a:noFill/>
                    </a:lnR>
                    <a:lnT>
                      <a:noFill/>
                    </a:lnT>
                    <a:lnB>
                      <a:noFill/>
                    </a:lnB>
                    <a:noFill/>
                  </a:tcPr>
                </a:tc>
                <a:tc>
                  <a:txBody>
                    <a:bodyPr/>
                    <a:lstStyle/>
                    <a:p>
                      <a:pPr algn="l" fontAlgn="b"/>
                      <a:r>
                        <a:rPr lang="en-US" sz="2000" b="0" i="1" u="none" strike="noStrike" dirty="0">
                          <a:solidFill>
                            <a:srgbClr val="294071"/>
                          </a:solidFill>
                          <a:effectLst/>
                          <a:latin typeface="Cambria" panose="02040503050406030204" pitchFamily="18" charset="0"/>
                        </a:rPr>
                        <a:t>       Direct Labor (DL)</a:t>
                      </a:r>
                    </a:p>
                  </a:txBody>
                  <a:tcPr marL="0" marR="0" marT="0" marB="0" anchor="b">
                    <a:lnL>
                      <a:noFill/>
                    </a:lnL>
                    <a:lnR>
                      <a:noFill/>
                    </a:lnR>
                    <a:lnT>
                      <a:noFill/>
                    </a:lnT>
                    <a:lnB>
                      <a:noFill/>
                    </a:lnB>
                    <a:noFill/>
                  </a:tcPr>
                </a:tc>
                <a:tc vMerge="1">
                  <a:txBody>
                    <a:bodyPr/>
                    <a:lstStyle/>
                    <a:p>
                      <a:endParaRPr lang="en-US"/>
                    </a:p>
                  </a:txBody>
                  <a:tcPr/>
                </a:tc>
                <a:tc>
                  <a:txBody>
                    <a:bodyPr/>
                    <a:lstStyle/>
                    <a:p>
                      <a:pPr algn="l" fontAlgn="b"/>
                      <a:r>
                        <a:rPr lang="en-US" sz="2400" b="0" i="0" u="none" strike="noStrike" dirty="0">
                          <a:solidFill>
                            <a:srgbClr val="000000"/>
                          </a:solidFill>
                          <a:effectLst/>
                          <a:latin typeface="Cambria" panose="02040503050406030204" pitchFamily="18" charset="0"/>
                        </a:rPr>
                        <a:t> </a:t>
                      </a:r>
                    </a:p>
                  </a:txBody>
                  <a:tcPr marL="0" marR="0" marT="0" marB="0" anchor="b">
                    <a:lnL>
                      <a:noFill/>
                    </a:lnL>
                    <a:lnR>
                      <a:noFill/>
                    </a:lnR>
                    <a:lnT>
                      <a:noFill/>
                    </a:lnT>
                    <a:lnB>
                      <a:noFill/>
                    </a:lnB>
                    <a:noFill/>
                  </a:tcPr>
                </a:tc>
                <a:extLst>
                  <a:ext uri="{0D108BD9-81ED-4DB2-BD59-A6C34878D82A}">
                    <a16:rowId xmlns:a16="http://schemas.microsoft.com/office/drawing/2014/main" val="10002"/>
                  </a:ext>
                </a:extLst>
              </a:tr>
              <a:tr h="387145">
                <a:tc>
                  <a:txBody>
                    <a:bodyPr/>
                    <a:lstStyle/>
                    <a:p>
                      <a:pPr algn="l" fontAlgn="b"/>
                      <a:r>
                        <a:rPr lang="en-US" sz="2000" b="0" i="0" u="none" strike="noStrike" dirty="0">
                          <a:solidFill>
                            <a:srgbClr val="000000"/>
                          </a:solidFill>
                          <a:effectLst/>
                          <a:latin typeface="Cambria" panose="02040503050406030204" pitchFamily="18" charset="0"/>
                        </a:rPr>
                        <a:t> </a:t>
                      </a:r>
                    </a:p>
                  </a:txBody>
                  <a:tcPr marL="0" marR="0" marT="0" marB="0" anchor="b">
                    <a:lnL>
                      <a:noFill/>
                    </a:lnL>
                    <a:lnR>
                      <a:noFill/>
                    </a:lnR>
                    <a:lnT>
                      <a:noFill/>
                    </a:lnT>
                    <a:lnB>
                      <a:noFill/>
                    </a:lnB>
                    <a:noFill/>
                  </a:tcPr>
                </a:tc>
                <a:tc>
                  <a:txBody>
                    <a:bodyPr/>
                    <a:lstStyle/>
                    <a:p>
                      <a:pPr algn="l" fontAlgn="b"/>
                      <a:r>
                        <a:rPr lang="en-US" sz="2000" b="0" i="1" u="none" strike="noStrike" dirty="0">
                          <a:solidFill>
                            <a:srgbClr val="294071"/>
                          </a:solidFill>
                          <a:effectLst/>
                          <a:latin typeface="Cambria" panose="02040503050406030204" pitchFamily="18" charset="0"/>
                        </a:rPr>
                        <a:t>       Manufacturing Overhead (MOH)</a:t>
                      </a:r>
                    </a:p>
                  </a:txBody>
                  <a:tcPr marL="0" marR="0" marT="0" marB="0" anchor="b">
                    <a:lnL>
                      <a:noFill/>
                    </a:lnL>
                    <a:lnR>
                      <a:noFill/>
                    </a:lnR>
                    <a:lnT>
                      <a:noFill/>
                    </a:lnT>
                    <a:lnB w="12700" cap="flat" cmpd="sng" algn="ctr">
                      <a:noFill/>
                      <a:prstDash val="solid"/>
                      <a:round/>
                      <a:headEnd type="none" w="med" len="med"/>
                      <a:tailEnd type="none" w="med" len="med"/>
                    </a:lnB>
                    <a:noFill/>
                  </a:tcPr>
                </a:tc>
                <a:tc vMerge="1">
                  <a:txBody>
                    <a:bodyPr/>
                    <a:lstStyle/>
                    <a:p>
                      <a:endParaRPr lang="en-US"/>
                    </a:p>
                  </a:txBody>
                  <a:tcPr/>
                </a:tc>
                <a:tc>
                  <a:txBody>
                    <a:bodyPr/>
                    <a:lstStyle/>
                    <a:p>
                      <a:pPr algn="l" fontAlgn="b"/>
                      <a:r>
                        <a:rPr lang="en-US" sz="2400" b="0" i="0" u="none" strike="noStrike" dirty="0">
                          <a:solidFill>
                            <a:srgbClr val="000000"/>
                          </a:solidFill>
                          <a:effectLst/>
                          <a:latin typeface="Cambria" panose="02040503050406030204" pitchFamily="18" charset="0"/>
                        </a:rPr>
                        <a:t> </a:t>
                      </a:r>
                    </a:p>
                  </a:txBody>
                  <a:tcPr marL="0" marR="0" marT="0" marB="0" anchor="b">
                    <a:lnL>
                      <a:noFill/>
                    </a:lnL>
                    <a:lnR>
                      <a:noFill/>
                    </a:lnR>
                    <a:lnT>
                      <a:noFill/>
                    </a:lnT>
                    <a:lnB>
                      <a:noFill/>
                    </a:lnB>
                    <a:noFill/>
                  </a:tcPr>
                </a:tc>
                <a:extLst>
                  <a:ext uri="{0D108BD9-81ED-4DB2-BD59-A6C34878D82A}">
                    <a16:rowId xmlns:a16="http://schemas.microsoft.com/office/drawing/2014/main" val="10003"/>
                  </a:ext>
                </a:extLst>
              </a:tr>
              <a:tr h="382536">
                <a:tc>
                  <a:txBody>
                    <a:bodyPr/>
                    <a:lstStyle/>
                    <a:p>
                      <a:pPr algn="l" fontAlgn="b"/>
                      <a:r>
                        <a:rPr lang="en-US" sz="2000" b="0" i="0" u="none" strike="noStrike" dirty="0">
                          <a:solidFill>
                            <a:srgbClr val="294071"/>
                          </a:solidFill>
                          <a:effectLst/>
                          <a:latin typeface="Cambria" panose="02040503050406030204" pitchFamily="18" charset="0"/>
                        </a:rPr>
                        <a:t> </a:t>
                      </a:r>
                    </a:p>
                  </a:txBody>
                  <a:tcPr marL="0" marR="0" marT="0" marB="0" anchor="b">
                    <a:lnL>
                      <a:noFill/>
                    </a:lnL>
                    <a:lnR>
                      <a:noFill/>
                    </a:lnR>
                    <a:lnT>
                      <a:noFill/>
                    </a:lnT>
                    <a:lnB>
                      <a:noFill/>
                    </a:lnB>
                    <a:noFill/>
                  </a:tcPr>
                </a:tc>
                <a:tc>
                  <a:txBody>
                    <a:bodyPr/>
                    <a:lstStyle/>
                    <a:p>
                      <a:pPr algn="l" fontAlgn="b"/>
                      <a:r>
                        <a:rPr lang="en-US" sz="2000" b="0" i="0" u="none" strike="noStrike" dirty="0">
                          <a:solidFill>
                            <a:srgbClr val="294071"/>
                          </a:solidFill>
                          <a:effectLst/>
                          <a:latin typeface="Cambria" panose="02040503050406030204" pitchFamily="18" charset="0"/>
                        </a:rPr>
                        <a:t>Cost of Goods Sold (COGS)</a:t>
                      </a:r>
                    </a:p>
                  </a:txBody>
                  <a:tcPr marL="110613" marR="0" marT="0" marB="0" anchor="b">
                    <a:lnL>
                      <a:noFill/>
                    </a:lnL>
                    <a:lnR>
                      <a:noFill/>
                    </a:lnR>
                    <a:lnT w="12700" cap="flat" cmpd="sng" algn="ctr">
                      <a:noFill/>
                      <a:prstDash val="solid"/>
                      <a:round/>
                      <a:headEnd type="none" w="med" len="med"/>
                      <a:tailEnd type="none" w="med" len="med"/>
                    </a:lnT>
                    <a:lnB>
                      <a:noFill/>
                    </a:lnB>
                    <a:noFill/>
                  </a:tcPr>
                </a:tc>
                <a:tc>
                  <a:txBody>
                    <a:bodyPr/>
                    <a:lstStyle/>
                    <a:p>
                      <a:pPr algn="l" fontAlgn="b"/>
                      <a:r>
                        <a:rPr lang="en-US" sz="2400" b="0" i="0" u="none" strike="noStrike" dirty="0">
                          <a:solidFill>
                            <a:schemeClr val="bg1">
                              <a:lumMod val="65000"/>
                            </a:schemeClr>
                          </a:solidFill>
                          <a:effectLst/>
                          <a:latin typeface="Cambria" panose="02040503050406030204" pitchFamily="18" charset="0"/>
                        </a:rPr>
                        <a:t> </a:t>
                      </a:r>
                      <a:endParaRPr lang="en-US" sz="1300" b="0" i="0" u="none" strike="noStrike" dirty="0">
                        <a:solidFill>
                          <a:schemeClr val="bg1">
                            <a:lumMod val="65000"/>
                          </a:schemeClr>
                        </a:solidFill>
                        <a:effectLst/>
                        <a:latin typeface="Calibri" panose="020F0502020204030204" pitchFamily="34" charset="0"/>
                      </a:endParaRPr>
                    </a:p>
                  </a:txBody>
                  <a:tcPr marL="221226" marR="0" marT="0" marB="0">
                    <a:lnL>
                      <a:noFill/>
                    </a:lnL>
                    <a:lnR>
                      <a:noFill/>
                    </a:lnR>
                    <a:lnT>
                      <a:noFill/>
                    </a:lnT>
                    <a:lnB>
                      <a:noFill/>
                    </a:lnB>
                    <a:noFill/>
                  </a:tcPr>
                </a:tc>
                <a:tc>
                  <a:txBody>
                    <a:bodyPr/>
                    <a:lstStyle/>
                    <a:p>
                      <a:pPr algn="l" fontAlgn="b"/>
                      <a:r>
                        <a:rPr lang="en-US" sz="2400" b="0" i="0" u="none" strike="noStrike" dirty="0">
                          <a:solidFill>
                            <a:srgbClr val="000000"/>
                          </a:solidFill>
                          <a:effectLst/>
                          <a:latin typeface="Cambria" panose="02040503050406030204" pitchFamily="18" charset="0"/>
                        </a:rPr>
                        <a:t> </a:t>
                      </a:r>
                    </a:p>
                  </a:txBody>
                  <a:tcPr marL="0" marR="0" marT="0" marB="0" anchor="b">
                    <a:lnL>
                      <a:noFill/>
                    </a:lnL>
                    <a:lnR>
                      <a:noFill/>
                    </a:lnR>
                    <a:lnT>
                      <a:noFill/>
                    </a:lnT>
                    <a:lnB>
                      <a:noFill/>
                    </a:lnB>
                    <a:noFill/>
                  </a:tcPr>
                </a:tc>
                <a:extLst>
                  <a:ext uri="{0D108BD9-81ED-4DB2-BD59-A6C34878D82A}">
                    <a16:rowId xmlns:a16="http://schemas.microsoft.com/office/drawing/2014/main" val="10004"/>
                  </a:ext>
                </a:extLst>
              </a:tr>
              <a:tr h="382536">
                <a:tc>
                  <a:txBody>
                    <a:bodyPr/>
                    <a:lstStyle/>
                    <a:p>
                      <a:pPr algn="l" fontAlgn="b"/>
                      <a:r>
                        <a:rPr lang="en-US" sz="2000" b="0" i="0" u="none" strike="noStrike" dirty="0">
                          <a:solidFill>
                            <a:srgbClr val="294071"/>
                          </a:solidFill>
                          <a:effectLst/>
                          <a:latin typeface="Cambria" panose="02040503050406030204" pitchFamily="18" charset="0"/>
                        </a:rPr>
                        <a:t> </a:t>
                      </a:r>
                    </a:p>
                  </a:txBody>
                  <a:tcPr marL="0" marR="0" marT="0" marB="0" anchor="b">
                    <a:lnL>
                      <a:noFill/>
                    </a:lnL>
                    <a:lnR>
                      <a:noFill/>
                    </a:lnR>
                    <a:lnT>
                      <a:noFill/>
                    </a:lnT>
                    <a:lnB>
                      <a:noFill/>
                    </a:lnB>
                    <a:noFill/>
                  </a:tcPr>
                </a:tc>
                <a:tc>
                  <a:txBody>
                    <a:bodyPr/>
                    <a:lstStyle/>
                    <a:p>
                      <a:pPr algn="l" fontAlgn="b"/>
                      <a:r>
                        <a:rPr lang="en-US" sz="2000" b="0" i="0" u="none" strike="noStrike" dirty="0">
                          <a:solidFill>
                            <a:srgbClr val="294071"/>
                          </a:solidFill>
                          <a:effectLst/>
                          <a:latin typeface="Cambria" panose="02040503050406030204" pitchFamily="18" charset="0"/>
                        </a:rPr>
                        <a:t>  GSA &amp; Other Expenses</a:t>
                      </a:r>
                    </a:p>
                  </a:txBody>
                  <a:tcPr marL="0" marR="0" marT="0" marB="0" anchor="b">
                    <a:lnL>
                      <a:noFill/>
                    </a:lnL>
                    <a:lnR>
                      <a:noFill/>
                    </a:lnR>
                    <a:lnT>
                      <a:noFill/>
                    </a:lnT>
                    <a:lnB>
                      <a:noFill/>
                    </a:lnB>
                    <a:noFill/>
                  </a:tcPr>
                </a:tc>
                <a:tc>
                  <a:txBody>
                    <a:bodyPr/>
                    <a:lstStyle/>
                    <a:p>
                      <a:pPr algn="l" fontAlgn="b"/>
                      <a:r>
                        <a:rPr lang="en-US" sz="2400" b="0" i="0" u="none" strike="noStrike" dirty="0">
                          <a:solidFill>
                            <a:schemeClr val="bg1">
                              <a:lumMod val="65000"/>
                            </a:schemeClr>
                          </a:solidFill>
                          <a:effectLst/>
                          <a:latin typeface="Cambria" panose="02040503050406030204" pitchFamily="18" charset="0"/>
                        </a:rPr>
                        <a:t> </a:t>
                      </a:r>
                    </a:p>
                  </a:txBody>
                  <a:tcPr marL="221226" marR="0" marT="0" marB="0" anchor="b">
                    <a:lnL>
                      <a:noFill/>
                    </a:lnL>
                    <a:lnR>
                      <a:noFill/>
                    </a:lnR>
                    <a:lnT>
                      <a:noFill/>
                    </a:lnT>
                    <a:lnB>
                      <a:noFill/>
                    </a:lnB>
                    <a:noFill/>
                  </a:tcPr>
                </a:tc>
                <a:tc>
                  <a:txBody>
                    <a:bodyPr/>
                    <a:lstStyle/>
                    <a:p>
                      <a:pPr algn="l" fontAlgn="b"/>
                      <a:r>
                        <a:rPr lang="en-US" sz="2400" b="0" i="0" u="none" strike="noStrike" dirty="0">
                          <a:solidFill>
                            <a:srgbClr val="000000"/>
                          </a:solidFill>
                          <a:effectLst/>
                          <a:latin typeface="Cambria" panose="02040503050406030204" pitchFamily="18" charset="0"/>
                        </a:rPr>
                        <a:t> </a:t>
                      </a:r>
                    </a:p>
                  </a:txBody>
                  <a:tcPr marL="0" marR="0" marT="0" marB="0" anchor="b">
                    <a:lnL>
                      <a:noFill/>
                    </a:lnL>
                    <a:lnR>
                      <a:noFill/>
                    </a:lnR>
                    <a:lnT>
                      <a:noFill/>
                    </a:lnT>
                    <a:lnB>
                      <a:noFill/>
                    </a:lnB>
                    <a:noFill/>
                  </a:tcPr>
                </a:tc>
                <a:extLst>
                  <a:ext uri="{0D108BD9-81ED-4DB2-BD59-A6C34878D82A}">
                    <a16:rowId xmlns:a16="http://schemas.microsoft.com/office/drawing/2014/main" val="10005"/>
                  </a:ext>
                </a:extLst>
              </a:tr>
              <a:tr h="387145">
                <a:tc>
                  <a:txBody>
                    <a:bodyPr/>
                    <a:lstStyle/>
                    <a:p>
                      <a:pPr algn="l" fontAlgn="b"/>
                      <a:r>
                        <a:rPr lang="en-US" sz="2000" b="0" i="0" u="none" strike="noStrike" dirty="0">
                          <a:solidFill>
                            <a:srgbClr val="294071"/>
                          </a:solidFill>
                          <a:effectLst/>
                          <a:latin typeface="Cambria" panose="02040503050406030204" pitchFamily="18" charset="0"/>
                        </a:rPr>
                        <a:t> </a:t>
                      </a:r>
                    </a:p>
                  </a:txBody>
                  <a:tcPr marL="0" marR="0" marT="0" marB="0" anchor="b">
                    <a:lnL>
                      <a:noFill/>
                    </a:lnL>
                    <a:lnR>
                      <a:noFill/>
                    </a:lnR>
                    <a:lnT>
                      <a:noFill/>
                    </a:lnT>
                    <a:lnB>
                      <a:noFill/>
                    </a:lnB>
                    <a:noFill/>
                  </a:tcPr>
                </a:tc>
                <a:tc>
                  <a:txBody>
                    <a:bodyPr/>
                    <a:lstStyle/>
                    <a:p>
                      <a:pPr algn="l" fontAlgn="b"/>
                      <a:r>
                        <a:rPr lang="en-US" sz="2000" b="0" i="0" u="none" strike="noStrike" dirty="0">
                          <a:solidFill>
                            <a:srgbClr val="294071"/>
                          </a:solidFill>
                          <a:effectLst/>
                          <a:latin typeface="Cambria" panose="02040503050406030204" pitchFamily="18" charset="0"/>
                        </a:rPr>
                        <a:t>  Profit Before Tax (PBT)</a:t>
                      </a:r>
                    </a:p>
                  </a:txBody>
                  <a:tcPr marL="0" marR="0" marT="0" marB="0" anchor="b">
                    <a:lnL>
                      <a:noFill/>
                    </a:lnL>
                    <a:lnR>
                      <a:noFill/>
                    </a:lnR>
                    <a:lnT>
                      <a:noFill/>
                    </a:lnT>
                    <a:lnB w="25400" cap="flat" cmpd="dbl" algn="ctr">
                      <a:noFill/>
                      <a:prstDash val="solid"/>
                      <a:round/>
                      <a:headEnd type="none" w="med" len="med"/>
                      <a:tailEnd type="none" w="med" len="med"/>
                    </a:lnB>
                    <a:noFill/>
                  </a:tcPr>
                </a:tc>
                <a:tc>
                  <a:txBody>
                    <a:bodyPr/>
                    <a:lstStyle/>
                    <a:p>
                      <a:pPr algn="l" fontAlgn="b"/>
                      <a:r>
                        <a:rPr lang="en-US" sz="2400" b="0" i="0" u="none" strike="noStrike" dirty="0">
                          <a:solidFill>
                            <a:schemeClr val="bg1">
                              <a:lumMod val="65000"/>
                            </a:schemeClr>
                          </a:solidFill>
                          <a:effectLst/>
                          <a:latin typeface="Cambria" panose="02040503050406030204" pitchFamily="18" charset="0"/>
                        </a:rPr>
                        <a:t> </a:t>
                      </a:r>
                    </a:p>
                  </a:txBody>
                  <a:tcPr marL="221226" marR="0" marT="0" marB="0" anchor="b">
                    <a:lnL>
                      <a:noFill/>
                    </a:lnL>
                    <a:lnR>
                      <a:noFill/>
                    </a:lnR>
                    <a:lnT>
                      <a:noFill/>
                    </a:lnT>
                    <a:lnB>
                      <a:noFill/>
                    </a:lnB>
                    <a:noFill/>
                  </a:tcPr>
                </a:tc>
                <a:tc>
                  <a:txBody>
                    <a:bodyPr/>
                    <a:lstStyle/>
                    <a:p>
                      <a:pPr algn="l" fontAlgn="b"/>
                      <a:r>
                        <a:rPr lang="en-US" sz="2400" b="0" i="0" u="none" strike="noStrike" dirty="0">
                          <a:solidFill>
                            <a:srgbClr val="000000"/>
                          </a:solidFill>
                          <a:effectLst/>
                          <a:latin typeface="Cambria" panose="02040503050406030204" pitchFamily="18" charset="0"/>
                        </a:rPr>
                        <a:t> </a:t>
                      </a:r>
                    </a:p>
                  </a:txBody>
                  <a:tcPr marL="0" marR="0" marT="0" marB="0" anchor="b">
                    <a:lnL>
                      <a:noFill/>
                    </a:lnL>
                    <a:lnR>
                      <a:noFill/>
                    </a:lnR>
                    <a:lnT>
                      <a:noFill/>
                    </a:lnT>
                    <a:lnB>
                      <a:noFill/>
                    </a:lnB>
                    <a:noFill/>
                  </a:tcPr>
                </a:tc>
                <a:extLst>
                  <a:ext uri="{0D108BD9-81ED-4DB2-BD59-A6C34878D82A}">
                    <a16:rowId xmlns:a16="http://schemas.microsoft.com/office/drawing/2014/main" val="10006"/>
                  </a:ext>
                </a:extLst>
              </a:tr>
              <a:tr h="387145">
                <a:tc>
                  <a:txBody>
                    <a:bodyPr/>
                    <a:lstStyle/>
                    <a:p>
                      <a:pPr algn="l" fontAlgn="b"/>
                      <a:r>
                        <a:rPr lang="en-US" sz="2000" b="0" i="0" u="none" strike="noStrike" dirty="0">
                          <a:solidFill>
                            <a:srgbClr val="294071"/>
                          </a:solidFill>
                          <a:effectLst/>
                          <a:latin typeface="Cambria" panose="02040503050406030204" pitchFamily="18" charset="0"/>
                        </a:rPr>
                        <a:t> </a:t>
                      </a:r>
                    </a:p>
                  </a:txBody>
                  <a:tcPr marL="0" marR="0" marT="0" marB="0" anchor="b">
                    <a:lnL>
                      <a:noFill/>
                    </a:lnL>
                    <a:lnR>
                      <a:noFill/>
                    </a:lnR>
                    <a:lnT>
                      <a:noFill/>
                    </a:lnT>
                    <a:lnB>
                      <a:noFill/>
                    </a:lnB>
                    <a:noFill/>
                  </a:tcPr>
                </a:tc>
                <a:tc>
                  <a:txBody>
                    <a:bodyPr/>
                    <a:lstStyle/>
                    <a:p>
                      <a:pPr algn="l" fontAlgn="b"/>
                      <a:r>
                        <a:rPr lang="en-US" sz="2000" b="0" i="0" u="none" strike="noStrike" dirty="0">
                          <a:solidFill>
                            <a:srgbClr val="294071"/>
                          </a:solidFill>
                          <a:effectLst/>
                          <a:latin typeface="Cambria" panose="02040503050406030204" pitchFamily="18" charset="0"/>
                        </a:rPr>
                        <a:t> Total Sales</a:t>
                      </a:r>
                    </a:p>
                  </a:txBody>
                  <a:tcPr marL="0" marR="0" marT="0" marB="0" anchor="b">
                    <a:lnL>
                      <a:noFill/>
                    </a:lnL>
                    <a:lnR>
                      <a:noFill/>
                    </a:lnR>
                    <a:lnT w="25400" cap="flat" cmpd="dbl" algn="ctr">
                      <a:noFill/>
                      <a:prstDash val="solid"/>
                      <a:round/>
                      <a:headEnd type="none" w="med" len="med"/>
                      <a:tailEnd type="none" w="med" len="med"/>
                    </a:lnT>
                    <a:lnB>
                      <a:noFill/>
                    </a:lnB>
                    <a:noFill/>
                  </a:tcPr>
                </a:tc>
                <a:tc>
                  <a:txBody>
                    <a:bodyPr/>
                    <a:lstStyle/>
                    <a:p>
                      <a:pPr algn="l" fontAlgn="b"/>
                      <a:r>
                        <a:rPr lang="en-US" sz="2400" b="0" i="0" u="none" strike="noStrike" dirty="0">
                          <a:solidFill>
                            <a:schemeClr val="bg1">
                              <a:lumMod val="65000"/>
                            </a:schemeClr>
                          </a:solidFill>
                          <a:effectLst/>
                          <a:latin typeface="Cambria" panose="02040503050406030204" pitchFamily="18" charset="0"/>
                        </a:rPr>
                        <a:t> </a:t>
                      </a:r>
                    </a:p>
                  </a:txBody>
                  <a:tcPr marL="221226" marR="0" marT="0" marB="0" anchor="b">
                    <a:lnL>
                      <a:noFill/>
                    </a:lnL>
                    <a:lnR>
                      <a:noFill/>
                    </a:lnR>
                    <a:lnT>
                      <a:noFill/>
                    </a:lnT>
                    <a:lnB>
                      <a:noFill/>
                    </a:lnB>
                    <a:noFill/>
                  </a:tcPr>
                </a:tc>
                <a:tc>
                  <a:txBody>
                    <a:bodyPr/>
                    <a:lstStyle/>
                    <a:p>
                      <a:pPr algn="l" fontAlgn="b"/>
                      <a:r>
                        <a:rPr lang="en-US" sz="2400" b="0" i="0" u="none" strike="noStrike" dirty="0">
                          <a:solidFill>
                            <a:srgbClr val="000000"/>
                          </a:solidFill>
                          <a:effectLst/>
                          <a:latin typeface="Cambria" panose="02040503050406030204" pitchFamily="18" charset="0"/>
                        </a:rPr>
                        <a:t> </a:t>
                      </a:r>
                    </a:p>
                  </a:txBody>
                  <a:tcPr marL="0" marR="0" marT="0" marB="0" anchor="b">
                    <a:lnL>
                      <a:noFill/>
                    </a:lnL>
                    <a:lnR>
                      <a:noFill/>
                    </a:lnR>
                    <a:lnT>
                      <a:noFill/>
                    </a:lnT>
                    <a:lnB>
                      <a:noFill/>
                    </a:lnB>
                    <a:noFill/>
                  </a:tcPr>
                </a:tc>
                <a:extLst>
                  <a:ext uri="{0D108BD9-81ED-4DB2-BD59-A6C34878D82A}">
                    <a16:rowId xmlns:a16="http://schemas.microsoft.com/office/drawing/2014/main" val="10007"/>
                  </a:ext>
                </a:extLst>
              </a:tr>
              <a:tr h="368710">
                <a:tc>
                  <a:txBody>
                    <a:bodyPr/>
                    <a:lstStyle/>
                    <a:p>
                      <a:pPr algn="l" fontAlgn="b"/>
                      <a:r>
                        <a:rPr lang="en-US" sz="2400" b="0" i="0" u="none" strike="noStrike" dirty="0">
                          <a:solidFill>
                            <a:srgbClr val="000000"/>
                          </a:solidFill>
                          <a:effectLst/>
                          <a:latin typeface="Cambria" panose="02040503050406030204" pitchFamily="18" charset="0"/>
                        </a:rPr>
                        <a:t> </a:t>
                      </a:r>
                    </a:p>
                  </a:txBody>
                  <a:tcPr marL="0" marR="0" marT="0" marB="0" anchor="b">
                    <a:lnL>
                      <a:noFill/>
                    </a:lnL>
                    <a:lnR>
                      <a:noFill/>
                    </a:lnR>
                    <a:lnT>
                      <a:noFill/>
                    </a:lnT>
                    <a:lnB>
                      <a:noFill/>
                    </a:lnB>
                    <a:noFill/>
                  </a:tcPr>
                </a:tc>
                <a:tc>
                  <a:txBody>
                    <a:bodyPr/>
                    <a:lstStyle/>
                    <a:p>
                      <a:pPr algn="l" fontAlgn="b"/>
                      <a:r>
                        <a:rPr lang="en-US" sz="2400" b="0" i="0" u="none" strike="noStrike" dirty="0">
                          <a:solidFill>
                            <a:srgbClr val="000000"/>
                          </a:solidFill>
                          <a:effectLst/>
                          <a:latin typeface="Cambria" panose="02040503050406030204" pitchFamily="18" charset="0"/>
                        </a:rPr>
                        <a:t> </a:t>
                      </a:r>
                    </a:p>
                  </a:txBody>
                  <a:tcPr marL="0" marR="0" marT="0" marB="0" anchor="b">
                    <a:lnL>
                      <a:noFill/>
                    </a:lnL>
                    <a:lnR>
                      <a:noFill/>
                    </a:lnR>
                    <a:lnT>
                      <a:noFill/>
                    </a:lnT>
                    <a:lnB>
                      <a:noFill/>
                    </a:lnB>
                    <a:noFill/>
                  </a:tcPr>
                </a:tc>
                <a:tc>
                  <a:txBody>
                    <a:bodyPr/>
                    <a:lstStyle/>
                    <a:p>
                      <a:pPr algn="l" fontAlgn="b"/>
                      <a:r>
                        <a:rPr lang="en-US" sz="2400" b="0" i="0" u="none" strike="noStrike" dirty="0">
                          <a:solidFill>
                            <a:srgbClr val="000000"/>
                          </a:solidFill>
                          <a:effectLst/>
                          <a:latin typeface="Cambria" panose="02040503050406030204" pitchFamily="18" charset="0"/>
                        </a:rPr>
                        <a:t> </a:t>
                      </a:r>
                    </a:p>
                  </a:txBody>
                  <a:tcPr marL="0" marR="0" marT="0" marB="0" anchor="b">
                    <a:lnL>
                      <a:noFill/>
                    </a:lnL>
                    <a:lnR>
                      <a:noFill/>
                    </a:lnR>
                    <a:lnT>
                      <a:noFill/>
                    </a:lnT>
                    <a:lnB>
                      <a:noFill/>
                    </a:lnB>
                    <a:noFill/>
                  </a:tcPr>
                </a:tc>
                <a:tc>
                  <a:txBody>
                    <a:bodyPr/>
                    <a:lstStyle/>
                    <a:p>
                      <a:pPr algn="l" fontAlgn="b"/>
                      <a:r>
                        <a:rPr lang="en-US" sz="2400" b="0" i="0" u="none" strike="noStrike" dirty="0">
                          <a:solidFill>
                            <a:srgbClr val="000000"/>
                          </a:solidFill>
                          <a:effectLst/>
                          <a:latin typeface="Cambria" panose="02040503050406030204" pitchFamily="18" charset="0"/>
                        </a:rPr>
                        <a:t> </a:t>
                      </a:r>
                    </a:p>
                  </a:txBody>
                  <a:tcPr marL="0" marR="0" marT="0" marB="0" anchor="b">
                    <a:lnL>
                      <a:noFill/>
                    </a:lnL>
                    <a:lnR>
                      <a:noFill/>
                    </a:lnR>
                    <a:lnT>
                      <a:noFill/>
                    </a:lnT>
                    <a:lnB>
                      <a:noFill/>
                    </a:lnB>
                    <a:noFill/>
                  </a:tcPr>
                </a:tc>
                <a:extLst>
                  <a:ext uri="{0D108BD9-81ED-4DB2-BD59-A6C34878D82A}">
                    <a16:rowId xmlns:a16="http://schemas.microsoft.com/office/drawing/2014/main" val="10008"/>
                  </a:ext>
                </a:extLst>
              </a:tr>
            </a:tbl>
          </a:graphicData>
        </a:graphic>
      </p:graphicFrame>
      <p:sp>
        <p:nvSpPr>
          <p:cNvPr id="4" name="Slide Number Placeholder 3"/>
          <p:cNvSpPr>
            <a:spLocks noGrp="1"/>
          </p:cNvSpPr>
          <p:nvPr>
            <p:ph type="sldNum" sz="quarter" idx="4"/>
          </p:nvPr>
        </p:nvSpPr>
        <p:spPr/>
        <p:txBody>
          <a:bodyPr/>
          <a:lstStyle/>
          <a:p>
            <a:fld id="{2270E5E6-B1A9-445C-96C2-E201F479BAEE}" type="slidenum">
              <a:rPr lang="en-IN" smtClean="0"/>
              <a:pPr/>
              <a:t>2</a:t>
            </a:fld>
            <a:endParaRPr lang="en-IN" dirty="0"/>
          </a:p>
        </p:txBody>
      </p:sp>
      <p:sp>
        <p:nvSpPr>
          <p:cNvPr id="5" name="Rounded Rectangle 4"/>
          <p:cNvSpPr>
            <a:spLocks noChangeAspect="1"/>
          </p:cNvSpPr>
          <p:nvPr/>
        </p:nvSpPr>
        <p:spPr>
          <a:xfrm>
            <a:off x="280987" y="1143000"/>
            <a:ext cx="2971800" cy="5181600"/>
          </a:xfrm>
          <a:prstGeom prst="roundRect">
            <a:avLst/>
          </a:prstGeom>
          <a:gradFill flip="none" rotWithShape="1">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a:ln cap="rnd">
            <a:beve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t"/>
          <a:lstStyle/>
          <a:p>
            <a:pPr marL="285750" lvl="1" indent="-285750">
              <a:buClr>
                <a:schemeClr val="bg1"/>
              </a:buClr>
              <a:buFont typeface="Arial" panose="020B0604020202020204" pitchFamily="34" charset="0"/>
              <a:buChar char="•"/>
            </a:pPr>
            <a:r>
              <a:rPr lang="en-IN" dirty="0">
                <a:solidFill>
                  <a:schemeClr val="bg1"/>
                </a:solidFill>
              </a:rPr>
              <a:t>The first step is to identify the appropriate industry code. The codes are classified based on a SIC code. A detailed list can be found here:</a:t>
            </a:r>
          </a:p>
          <a:p>
            <a:pPr marL="285750" lvl="1" indent="-285750">
              <a:buClr>
                <a:schemeClr val="bg1"/>
              </a:buClr>
              <a:buFont typeface="Arial" panose="020B0604020202020204" pitchFamily="34" charset="0"/>
              <a:buChar char="•"/>
            </a:pPr>
            <a:endParaRPr lang="en-IN" dirty="0">
              <a:solidFill>
                <a:schemeClr val="bg1"/>
              </a:solidFill>
            </a:endParaRPr>
          </a:p>
          <a:p>
            <a:pPr marL="285750" lvl="1" indent="-285750">
              <a:buClr>
                <a:schemeClr val="bg1"/>
              </a:buClr>
              <a:buFont typeface="Arial" panose="020B0604020202020204" pitchFamily="34" charset="0"/>
              <a:buChar char="•"/>
            </a:pPr>
            <a:endParaRPr lang="en-IN" dirty="0">
              <a:solidFill>
                <a:schemeClr val="bg1"/>
              </a:solidFill>
            </a:endParaRPr>
          </a:p>
          <a:p>
            <a:pPr marL="285750" lvl="1" indent="-285750">
              <a:buClr>
                <a:schemeClr val="bg1"/>
              </a:buClr>
              <a:buFont typeface="Arial" panose="020B0604020202020204" pitchFamily="34" charset="0"/>
              <a:buChar char="•"/>
            </a:pPr>
            <a:endParaRPr lang="en-IN" dirty="0">
              <a:solidFill>
                <a:schemeClr val="bg1"/>
              </a:solidFill>
            </a:endParaRPr>
          </a:p>
          <a:p>
            <a:pPr marL="285750" lvl="1" indent="-285750">
              <a:buClr>
                <a:schemeClr val="bg1"/>
              </a:buClr>
              <a:buFont typeface="Arial" panose="020B0604020202020204" pitchFamily="34" charset="0"/>
              <a:buChar char="•"/>
            </a:pPr>
            <a:endParaRPr lang="en-IN" dirty="0">
              <a:solidFill>
                <a:schemeClr val="bg1"/>
              </a:solidFill>
            </a:endParaRPr>
          </a:p>
          <a:p>
            <a:pPr marL="285750" lvl="1" indent="-285750">
              <a:buClr>
                <a:schemeClr val="bg1"/>
              </a:buClr>
              <a:buFont typeface="Arial" panose="020B0604020202020204" pitchFamily="34" charset="0"/>
              <a:buChar char="•"/>
            </a:pPr>
            <a:endParaRPr lang="en-IN" dirty="0">
              <a:solidFill>
                <a:schemeClr val="bg1"/>
              </a:solidFill>
            </a:endParaRPr>
          </a:p>
          <a:p>
            <a:pPr marL="285750" lvl="1" indent="-285750">
              <a:buClr>
                <a:schemeClr val="bg1"/>
              </a:buClr>
              <a:buFont typeface="Arial" panose="020B0604020202020204" pitchFamily="34" charset="0"/>
              <a:buChar char="•"/>
            </a:pPr>
            <a:endParaRPr lang="en-IN" dirty="0">
              <a:solidFill>
                <a:schemeClr val="bg1"/>
              </a:solidFill>
            </a:endParaRPr>
          </a:p>
          <a:p>
            <a:pPr marL="285750" lvl="1" indent="-285750">
              <a:buClr>
                <a:schemeClr val="bg1"/>
              </a:buClr>
              <a:buFont typeface="Arial" panose="020B0604020202020204" pitchFamily="34" charset="0"/>
              <a:buChar char="•"/>
            </a:pPr>
            <a:r>
              <a:rPr lang="en-IN" dirty="0">
                <a:solidFill>
                  <a:schemeClr val="bg1"/>
                </a:solidFill>
              </a:rPr>
              <a:t>For Facilities Management, we used: 81100 - Combined facilities support activities</a:t>
            </a:r>
          </a:p>
        </p:txBody>
      </p:sp>
      <p:sp>
        <p:nvSpPr>
          <p:cNvPr id="20" name="TextBox 4"/>
          <p:cNvSpPr txBox="1"/>
          <p:nvPr/>
        </p:nvSpPr>
        <p:spPr>
          <a:xfrm>
            <a:off x="8281987" y="2362200"/>
            <a:ext cx="3086101" cy="1021941"/>
          </a:xfrm>
          <a:prstGeom prst="rect">
            <a:avLst/>
          </a:prstGeom>
          <a:solidFill>
            <a:srgbClr val="DFE8F0"/>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b="1" dirty="0">
                <a:solidFill>
                  <a:srgbClr val="294071"/>
                </a:solidFill>
                <a:latin typeface="Cambria" panose="02040503050406030204" pitchFamily="18" charset="0"/>
              </a:rPr>
              <a:t>Manufacturing data</a:t>
            </a:r>
          </a:p>
          <a:p>
            <a:pPr algn="ctr"/>
            <a:r>
              <a:rPr lang="en-US" sz="2000" dirty="0">
                <a:solidFill>
                  <a:srgbClr val="294071"/>
                </a:solidFill>
                <a:latin typeface="Cambria" panose="02040503050406030204" pitchFamily="18" charset="0"/>
              </a:rPr>
              <a:t>Source: UK Office for National Statistics</a:t>
            </a:r>
          </a:p>
        </p:txBody>
      </p:sp>
      <p:sp>
        <p:nvSpPr>
          <p:cNvPr id="21" name="TextBox 6"/>
          <p:cNvSpPr txBox="1"/>
          <p:nvPr/>
        </p:nvSpPr>
        <p:spPr>
          <a:xfrm>
            <a:off x="8281987" y="3429000"/>
            <a:ext cx="3086101" cy="1007391"/>
          </a:xfrm>
          <a:prstGeom prst="rect">
            <a:avLst/>
          </a:prstGeom>
          <a:solidFill>
            <a:srgbClr val="DFE8F0"/>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b="1" dirty="0">
                <a:solidFill>
                  <a:srgbClr val="294071"/>
                </a:solidFill>
                <a:latin typeface="Cambria" panose="02040503050406030204" pitchFamily="18" charset="0"/>
              </a:rPr>
              <a:t>Financial data</a:t>
            </a:r>
          </a:p>
          <a:p>
            <a:pPr algn="ctr"/>
            <a:r>
              <a:rPr lang="en-US" sz="2000" dirty="0">
                <a:solidFill>
                  <a:srgbClr val="294071"/>
                </a:solidFill>
                <a:latin typeface="Cambria" panose="02040503050406030204" pitchFamily="18" charset="0"/>
              </a:rPr>
              <a:t>Source: Financial reports of companies</a:t>
            </a:r>
          </a:p>
        </p:txBody>
      </p:sp>
      <p:sp>
        <p:nvSpPr>
          <p:cNvPr id="10" name="Title 2"/>
          <p:cNvSpPr>
            <a:spLocks noGrp="1"/>
          </p:cNvSpPr>
          <p:nvPr>
            <p:ph type="title"/>
          </p:nvPr>
        </p:nvSpPr>
        <p:spPr>
          <a:xfrm>
            <a:off x="1322795" y="0"/>
            <a:ext cx="10897239" cy="914399"/>
          </a:xfrm>
        </p:spPr>
        <p:txBody>
          <a:bodyPr anchor="ctr"/>
          <a:lstStyle/>
          <a:p>
            <a:pPr lvl="0"/>
            <a:r>
              <a:rPr lang="en-US" sz="2800" dirty="0"/>
              <a:t>Select the Industry Code Based on the Supplier’s Business and Product</a:t>
            </a:r>
          </a:p>
        </p:txBody>
      </p:sp>
      <p:grpSp>
        <p:nvGrpSpPr>
          <p:cNvPr id="11" name="Group 10"/>
          <p:cNvGrpSpPr/>
          <p:nvPr/>
        </p:nvGrpSpPr>
        <p:grpSpPr>
          <a:xfrm>
            <a:off x="128587" y="81119"/>
            <a:ext cx="1142999" cy="762000"/>
            <a:chOff x="111079" y="2205"/>
            <a:chExt cx="1462793" cy="1060630"/>
          </a:xfrm>
          <a:gradFill flip="none" rotWithShape="1">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p:grpSpPr>
        <p:sp>
          <p:nvSpPr>
            <p:cNvPr id="12" name="Rounded Rectangle 11"/>
            <p:cNvSpPr/>
            <p:nvPr/>
          </p:nvSpPr>
          <p:spPr>
            <a:xfrm>
              <a:off x="111079" y="2205"/>
              <a:ext cx="1462793" cy="1060630"/>
            </a:xfrm>
            <a:prstGeom prst="round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 name="Rounded Rectangle 4"/>
            <p:cNvSpPr/>
            <p:nvPr/>
          </p:nvSpPr>
          <p:spPr>
            <a:xfrm>
              <a:off x="162855" y="53981"/>
              <a:ext cx="1359241" cy="95707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500" kern="1200" dirty="0"/>
                <a:t>Step 1</a:t>
              </a:r>
            </a:p>
          </p:txBody>
        </p:sp>
      </p:grpSp>
      <p:sp>
        <p:nvSpPr>
          <p:cNvPr id="23" name="Right Brace 22"/>
          <p:cNvSpPr/>
          <p:nvPr/>
        </p:nvSpPr>
        <p:spPr>
          <a:xfrm>
            <a:off x="8060292" y="3303077"/>
            <a:ext cx="297895" cy="990600"/>
          </a:xfrm>
          <a:prstGeom prst="rightBrace">
            <a:avLst/>
          </a:prstGeom>
          <a:solidFill>
            <a:srgbClr val="DFE8F0"/>
          </a:solidFill>
          <a:ln w="19050">
            <a:solidFill>
              <a:srgbClr val="29407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US" sz="1100" dirty="0"/>
          </a:p>
        </p:txBody>
      </p:sp>
      <p:sp>
        <p:nvSpPr>
          <p:cNvPr id="24" name="Right Brace 23"/>
          <p:cNvSpPr/>
          <p:nvPr/>
        </p:nvSpPr>
        <p:spPr>
          <a:xfrm>
            <a:off x="8060292" y="2152376"/>
            <a:ext cx="297895" cy="1086789"/>
          </a:xfrm>
          <a:prstGeom prst="rightBrace">
            <a:avLst/>
          </a:prstGeom>
          <a:solidFill>
            <a:srgbClr val="DFE8F0"/>
          </a:solidFill>
          <a:ln w="19050">
            <a:solidFill>
              <a:srgbClr val="29407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US" sz="1100" dirty="0">
              <a:solidFill>
                <a:schemeClr val="bg1">
                  <a:lumMod val="75000"/>
                </a:schemeClr>
              </a:solidFill>
            </a:endParaRPr>
          </a:p>
        </p:txBody>
      </p:sp>
      <p:cxnSp>
        <p:nvCxnSpPr>
          <p:cNvPr id="26" name="Straight Connector 25"/>
          <p:cNvCxnSpPr>
            <a:cxnSpLocks/>
          </p:cNvCxnSpPr>
          <p:nvPr/>
        </p:nvCxnSpPr>
        <p:spPr>
          <a:xfrm>
            <a:off x="4167187" y="4443459"/>
            <a:ext cx="3733800" cy="0"/>
          </a:xfrm>
          <a:prstGeom prst="line">
            <a:avLst/>
          </a:prstGeom>
          <a:ln w="38100" cap="sq" cmpd="dbl">
            <a:solidFill>
              <a:srgbClr val="29407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cxnSpLocks/>
          </p:cNvCxnSpPr>
          <p:nvPr/>
        </p:nvCxnSpPr>
        <p:spPr>
          <a:xfrm>
            <a:off x="4167187" y="3308520"/>
            <a:ext cx="3733800" cy="0"/>
          </a:xfrm>
          <a:prstGeom prst="line">
            <a:avLst/>
          </a:prstGeom>
          <a:ln w="19050">
            <a:solidFill>
              <a:srgbClr val="29407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090987" y="5410200"/>
            <a:ext cx="7543800" cy="646331"/>
          </a:xfrm>
          <a:prstGeom prst="rect">
            <a:avLst/>
          </a:prstGeom>
          <a:noFill/>
        </p:spPr>
        <p:txBody>
          <a:bodyPr wrap="square" rtlCol="0">
            <a:spAutoFit/>
          </a:bodyPr>
          <a:lstStyle/>
          <a:p>
            <a:r>
              <a:rPr lang="en-US" dirty="0"/>
              <a:t>*You will use these data sources to express DM, DL, MOH, COGS, GSA &amp; Other Expenses and PBT as </a:t>
            </a:r>
            <a:r>
              <a:rPr lang="en-US" u="sng" dirty="0"/>
              <a:t>ratios</a:t>
            </a:r>
            <a:r>
              <a:rPr lang="en-US" dirty="0"/>
              <a:t>, in the form of percentages of Total Sales.</a:t>
            </a:r>
          </a:p>
        </p:txBody>
      </p:sp>
      <p:sp>
        <p:nvSpPr>
          <p:cNvPr id="17" name="Rounded Rectangle 17">
            <a:extLst>
              <a:ext uri="{FF2B5EF4-FFF2-40B4-BE49-F238E27FC236}">
                <a16:creationId xmlns:a16="http://schemas.microsoft.com/office/drawing/2014/main" id="{BA9E2B88-293D-474E-944F-D51AC0B50B6C}"/>
              </a:ext>
            </a:extLst>
          </p:cNvPr>
          <p:cNvSpPr/>
          <p:nvPr/>
        </p:nvSpPr>
        <p:spPr>
          <a:xfrm>
            <a:off x="543756" y="3398822"/>
            <a:ext cx="2565712" cy="1186561"/>
          </a:xfrm>
          <a:prstGeom prst="roundRect">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1" indent="-285750">
              <a:buClr>
                <a:schemeClr val="bg1"/>
              </a:buClr>
              <a:buFont typeface="Arial" panose="020B0604020202020204" pitchFamily="34" charset="0"/>
              <a:buChar char="•"/>
            </a:pPr>
            <a:r>
              <a:rPr lang="en-IN" sz="1600" dirty="0">
                <a:solidFill>
                  <a:schemeClr val="bg1"/>
                </a:solidFill>
                <a:hlinkClick r:id="rId2"/>
              </a:rPr>
              <a:t>http://www.companieshouse.gov.uk/infoAndGuide/sic/sic2007.shtml</a:t>
            </a:r>
            <a:endParaRPr lang="en-IN" sz="1600" dirty="0">
              <a:solidFill>
                <a:schemeClr val="bg1"/>
              </a:solidFill>
            </a:endParaRPr>
          </a:p>
        </p:txBody>
      </p:sp>
    </p:spTree>
    <p:extLst>
      <p:ext uri="{BB962C8B-B14F-4D97-AF65-F5344CB8AC3E}">
        <p14:creationId xmlns:p14="http://schemas.microsoft.com/office/powerpoint/2010/main" val="4086862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786187" y="1828800"/>
            <a:ext cx="7696200" cy="3429000"/>
          </a:xfrm>
          <a:prstGeom prst="roundRect">
            <a:avLst/>
          </a:prstGeom>
          <a:solidFill>
            <a:srgbClr val="DFE8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2" name="Table 21"/>
          <p:cNvGraphicFramePr>
            <a:graphicFrameLocks noGrp="1"/>
          </p:cNvGraphicFramePr>
          <p:nvPr>
            <p:extLst>
              <p:ext uri="{D42A27DB-BD31-4B8C-83A1-F6EECF244321}">
                <p14:modId xmlns:p14="http://schemas.microsoft.com/office/powerpoint/2010/main" val="2178071024"/>
              </p:ext>
            </p:extLst>
          </p:nvPr>
        </p:nvGraphicFramePr>
        <p:xfrm>
          <a:off x="3938587" y="1714500"/>
          <a:ext cx="7819719" cy="3479389"/>
        </p:xfrm>
        <a:graphic>
          <a:graphicData uri="http://schemas.openxmlformats.org/drawingml/2006/table">
            <a:tbl>
              <a:tblPr/>
              <a:tblGrid>
                <a:gridCol w="15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gridCol w="3474475">
                  <a:extLst>
                    <a:ext uri="{9D8B030D-6E8A-4147-A177-3AD203B41FA5}">
                      <a16:colId xmlns:a16="http://schemas.microsoft.com/office/drawing/2014/main" val="20002"/>
                    </a:ext>
                  </a:extLst>
                </a:gridCol>
                <a:gridCol w="230444">
                  <a:extLst>
                    <a:ext uri="{9D8B030D-6E8A-4147-A177-3AD203B41FA5}">
                      <a16:colId xmlns:a16="http://schemas.microsoft.com/office/drawing/2014/main" val="20003"/>
                    </a:ext>
                  </a:extLst>
                </a:gridCol>
              </a:tblGrid>
              <a:tr h="419100">
                <a:tc>
                  <a:txBody>
                    <a:bodyPr/>
                    <a:lstStyle/>
                    <a:p>
                      <a:pPr algn="l" fontAlgn="b"/>
                      <a:r>
                        <a:rPr lang="en-US" sz="2400" b="0" i="0" u="none" strike="noStrike" dirty="0">
                          <a:solidFill>
                            <a:srgbClr val="000000"/>
                          </a:solidFill>
                          <a:effectLst/>
                          <a:latin typeface="Cambria" panose="02040503050406030204" pitchFamily="18" charset="0"/>
                        </a:rPr>
                        <a:t> </a:t>
                      </a:r>
                    </a:p>
                  </a:txBody>
                  <a:tcPr marL="0" marR="0" marT="0" marB="0" anchor="b">
                    <a:lnL>
                      <a:noFill/>
                    </a:lnL>
                    <a:lnR>
                      <a:noFill/>
                    </a:lnR>
                    <a:lnT>
                      <a:noFill/>
                    </a:lnT>
                    <a:lnB>
                      <a:noFill/>
                    </a:lnB>
                    <a:noFill/>
                  </a:tcPr>
                </a:tc>
                <a:tc>
                  <a:txBody>
                    <a:bodyPr/>
                    <a:lstStyle/>
                    <a:p>
                      <a:pPr algn="l" fontAlgn="b"/>
                      <a:r>
                        <a:rPr lang="en-US" sz="2400" b="0" i="0" u="none" strike="noStrike" dirty="0">
                          <a:solidFill>
                            <a:srgbClr val="000000"/>
                          </a:solidFill>
                          <a:effectLst/>
                          <a:latin typeface="Cambria" panose="02040503050406030204" pitchFamily="18" charset="0"/>
                        </a:rPr>
                        <a:t> </a:t>
                      </a:r>
                    </a:p>
                  </a:txBody>
                  <a:tcPr marL="0" marR="0" marT="0" marB="0" anchor="b">
                    <a:lnL>
                      <a:noFill/>
                    </a:lnL>
                    <a:lnR>
                      <a:noFill/>
                    </a:lnR>
                    <a:lnT>
                      <a:noFill/>
                    </a:lnT>
                    <a:lnB>
                      <a:noFill/>
                    </a:lnB>
                    <a:noFill/>
                  </a:tcPr>
                </a:tc>
                <a:tc>
                  <a:txBody>
                    <a:bodyPr/>
                    <a:lstStyle/>
                    <a:p>
                      <a:pPr algn="l" fontAlgn="b"/>
                      <a:r>
                        <a:rPr lang="en-US" sz="2400" b="0" i="0" u="none" strike="noStrike" dirty="0">
                          <a:solidFill>
                            <a:srgbClr val="000000"/>
                          </a:solidFill>
                          <a:effectLst/>
                          <a:latin typeface="Cambria" panose="02040503050406030204" pitchFamily="18" charset="0"/>
                        </a:rPr>
                        <a:t> </a:t>
                      </a:r>
                    </a:p>
                  </a:txBody>
                  <a:tcPr marL="110613" marR="0" marT="0" marB="0" anchor="b">
                    <a:lnL>
                      <a:noFill/>
                    </a:lnL>
                    <a:lnR>
                      <a:noFill/>
                    </a:lnR>
                    <a:lnT>
                      <a:noFill/>
                    </a:lnT>
                    <a:lnB>
                      <a:noFill/>
                    </a:lnB>
                    <a:noFill/>
                  </a:tcPr>
                </a:tc>
                <a:tc>
                  <a:txBody>
                    <a:bodyPr/>
                    <a:lstStyle/>
                    <a:p>
                      <a:pPr algn="l" fontAlgn="b"/>
                      <a:r>
                        <a:rPr lang="en-US" sz="2400" b="0" i="0" u="none" strike="noStrike" dirty="0">
                          <a:solidFill>
                            <a:srgbClr val="000000"/>
                          </a:solidFill>
                          <a:effectLst/>
                          <a:latin typeface="Cambria" panose="02040503050406030204" pitchFamily="18" charset="0"/>
                        </a:rPr>
                        <a:t> </a:t>
                      </a:r>
                    </a:p>
                  </a:txBody>
                  <a:tcPr marL="0" marR="0" marT="0" marB="0" anchor="b">
                    <a:lnL>
                      <a:noFill/>
                    </a:lnL>
                    <a:lnR>
                      <a:noFill/>
                    </a:lnR>
                    <a:lnT>
                      <a:noFill/>
                    </a:lnT>
                    <a:lnB>
                      <a:noFill/>
                    </a:lnB>
                    <a:noFill/>
                  </a:tcPr>
                </a:tc>
                <a:extLst>
                  <a:ext uri="{0D108BD9-81ED-4DB2-BD59-A6C34878D82A}">
                    <a16:rowId xmlns:a16="http://schemas.microsoft.com/office/drawing/2014/main" val="10000"/>
                  </a:ext>
                </a:extLst>
              </a:tr>
              <a:tr h="382536">
                <a:tc>
                  <a:txBody>
                    <a:bodyPr/>
                    <a:lstStyle/>
                    <a:p>
                      <a:pPr algn="l" fontAlgn="b"/>
                      <a:r>
                        <a:rPr lang="en-US" sz="2000" b="0" i="0" u="none" strike="noStrike" dirty="0">
                          <a:solidFill>
                            <a:srgbClr val="000000"/>
                          </a:solidFill>
                          <a:effectLst/>
                          <a:latin typeface="Cambria" panose="02040503050406030204" pitchFamily="18" charset="0"/>
                        </a:rPr>
                        <a:t> </a:t>
                      </a:r>
                    </a:p>
                  </a:txBody>
                  <a:tcPr marL="0" marR="0" marT="0" marB="0" anchor="b">
                    <a:lnL>
                      <a:noFill/>
                    </a:lnL>
                    <a:lnR>
                      <a:noFill/>
                    </a:lnR>
                    <a:lnT>
                      <a:noFill/>
                    </a:lnT>
                    <a:lnB>
                      <a:noFill/>
                    </a:lnB>
                    <a:noFill/>
                  </a:tcPr>
                </a:tc>
                <a:tc>
                  <a:txBody>
                    <a:bodyPr/>
                    <a:lstStyle/>
                    <a:p>
                      <a:pPr algn="l" fontAlgn="b"/>
                      <a:r>
                        <a:rPr lang="en-US" sz="2000" b="0" i="1" u="none" strike="noStrike" dirty="0">
                          <a:solidFill>
                            <a:srgbClr val="294071"/>
                          </a:solidFill>
                          <a:effectLst/>
                          <a:latin typeface="Cambria" panose="02040503050406030204" pitchFamily="18" charset="0"/>
                        </a:rPr>
                        <a:t>       Direct Material (DM)</a:t>
                      </a:r>
                    </a:p>
                  </a:txBody>
                  <a:tcPr marL="0" marR="0" marT="0" marB="0" anchor="b">
                    <a:lnL>
                      <a:noFill/>
                    </a:lnL>
                    <a:lnR>
                      <a:noFill/>
                    </a:lnR>
                    <a:lnT>
                      <a:noFill/>
                    </a:lnT>
                    <a:lnB>
                      <a:noFill/>
                    </a:lnB>
                    <a:noFill/>
                  </a:tcPr>
                </a:tc>
                <a:tc rowSpan="3">
                  <a:txBody>
                    <a:bodyPr/>
                    <a:lstStyle/>
                    <a:p>
                      <a:pPr algn="l" fontAlgn="b"/>
                      <a:endParaRPr lang="en-US" sz="2400" b="0" i="0" u="none" strike="noStrike" dirty="0">
                        <a:solidFill>
                          <a:srgbClr val="FFFFFF"/>
                        </a:solidFill>
                        <a:effectLst/>
                        <a:latin typeface="Cambria" panose="02040503050406030204" pitchFamily="18" charset="0"/>
                      </a:endParaRPr>
                    </a:p>
                  </a:txBody>
                  <a:tcPr marL="221226" marR="0" marT="0" marB="0" anchor="b">
                    <a:lnL>
                      <a:noFill/>
                    </a:lnL>
                    <a:lnR>
                      <a:noFill/>
                    </a:lnR>
                    <a:lnT>
                      <a:noFill/>
                    </a:lnT>
                    <a:lnB>
                      <a:noFill/>
                    </a:lnB>
                    <a:noFill/>
                  </a:tcPr>
                </a:tc>
                <a:tc>
                  <a:txBody>
                    <a:bodyPr/>
                    <a:lstStyle/>
                    <a:p>
                      <a:pPr algn="l" fontAlgn="b"/>
                      <a:r>
                        <a:rPr lang="en-US" sz="2400" b="0" i="0" u="none" strike="noStrike" dirty="0">
                          <a:solidFill>
                            <a:srgbClr val="000000"/>
                          </a:solidFill>
                          <a:effectLst/>
                          <a:latin typeface="Cambria" panose="02040503050406030204" pitchFamily="18" charset="0"/>
                        </a:rPr>
                        <a:t> </a:t>
                      </a:r>
                    </a:p>
                  </a:txBody>
                  <a:tcPr marL="0" marR="0" marT="0" marB="0" anchor="b">
                    <a:lnL>
                      <a:noFill/>
                    </a:lnL>
                    <a:lnR>
                      <a:noFill/>
                    </a:lnR>
                    <a:lnT>
                      <a:noFill/>
                    </a:lnT>
                    <a:lnB>
                      <a:noFill/>
                    </a:lnB>
                    <a:noFill/>
                  </a:tcPr>
                </a:tc>
                <a:extLst>
                  <a:ext uri="{0D108BD9-81ED-4DB2-BD59-A6C34878D82A}">
                    <a16:rowId xmlns:a16="http://schemas.microsoft.com/office/drawing/2014/main" val="10001"/>
                  </a:ext>
                </a:extLst>
              </a:tr>
              <a:tr h="382536">
                <a:tc>
                  <a:txBody>
                    <a:bodyPr/>
                    <a:lstStyle/>
                    <a:p>
                      <a:pPr algn="l" fontAlgn="b"/>
                      <a:r>
                        <a:rPr lang="en-US" sz="2000" b="0" i="0" u="none" strike="noStrike" dirty="0">
                          <a:solidFill>
                            <a:srgbClr val="000000"/>
                          </a:solidFill>
                          <a:effectLst/>
                          <a:latin typeface="Cambria" panose="02040503050406030204" pitchFamily="18" charset="0"/>
                        </a:rPr>
                        <a:t> </a:t>
                      </a:r>
                    </a:p>
                  </a:txBody>
                  <a:tcPr marL="0" marR="0" marT="0" marB="0" anchor="b">
                    <a:lnL>
                      <a:noFill/>
                    </a:lnL>
                    <a:lnR>
                      <a:noFill/>
                    </a:lnR>
                    <a:lnT>
                      <a:noFill/>
                    </a:lnT>
                    <a:lnB>
                      <a:noFill/>
                    </a:lnB>
                    <a:noFill/>
                  </a:tcPr>
                </a:tc>
                <a:tc>
                  <a:txBody>
                    <a:bodyPr/>
                    <a:lstStyle/>
                    <a:p>
                      <a:pPr algn="l" fontAlgn="b"/>
                      <a:r>
                        <a:rPr lang="en-US" sz="2000" b="0" i="1" u="none" strike="noStrike" dirty="0">
                          <a:solidFill>
                            <a:srgbClr val="294071"/>
                          </a:solidFill>
                          <a:effectLst/>
                          <a:latin typeface="Cambria" panose="02040503050406030204" pitchFamily="18" charset="0"/>
                        </a:rPr>
                        <a:t>       Direct Labor (DL)</a:t>
                      </a:r>
                    </a:p>
                  </a:txBody>
                  <a:tcPr marL="0" marR="0" marT="0" marB="0" anchor="b">
                    <a:lnL>
                      <a:noFill/>
                    </a:lnL>
                    <a:lnR>
                      <a:noFill/>
                    </a:lnR>
                    <a:lnT>
                      <a:noFill/>
                    </a:lnT>
                    <a:lnB>
                      <a:noFill/>
                    </a:lnB>
                    <a:noFill/>
                  </a:tcPr>
                </a:tc>
                <a:tc vMerge="1">
                  <a:txBody>
                    <a:bodyPr/>
                    <a:lstStyle/>
                    <a:p>
                      <a:endParaRPr lang="en-US"/>
                    </a:p>
                  </a:txBody>
                  <a:tcPr/>
                </a:tc>
                <a:tc>
                  <a:txBody>
                    <a:bodyPr/>
                    <a:lstStyle/>
                    <a:p>
                      <a:pPr algn="l" fontAlgn="b"/>
                      <a:r>
                        <a:rPr lang="en-US" sz="2400" b="0" i="0" u="none" strike="noStrike" dirty="0">
                          <a:solidFill>
                            <a:srgbClr val="000000"/>
                          </a:solidFill>
                          <a:effectLst/>
                          <a:latin typeface="Cambria" panose="02040503050406030204" pitchFamily="18" charset="0"/>
                        </a:rPr>
                        <a:t> </a:t>
                      </a:r>
                    </a:p>
                  </a:txBody>
                  <a:tcPr marL="0" marR="0" marT="0" marB="0" anchor="b">
                    <a:lnL>
                      <a:noFill/>
                    </a:lnL>
                    <a:lnR>
                      <a:noFill/>
                    </a:lnR>
                    <a:lnT>
                      <a:noFill/>
                    </a:lnT>
                    <a:lnB>
                      <a:noFill/>
                    </a:lnB>
                    <a:noFill/>
                  </a:tcPr>
                </a:tc>
                <a:extLst>
                  <a:ext uri="{0D108BD9-81ED-4DB2-BD59-A6C34878D82A}">
                    <a16:rowId xmlns:a16="http://schemas.microsoft.com/office/drawing/2014/main" val="10002"/>
                  </a:ext>
                </a:extLst>
              </a:tr>
              <a:tr h="387145">
                <a:tc>
                  <a:txBody>
                    <a:bodyPr/>
                    <a:lstStyle/>
                    <a:p>
                      <a:pPr algn="l" fontAlgn="b"/>
                      <a:r>
                        <a:rPr lang="en-US" sz="2000" b="0" i="0" u="none" strike="noStrike" dirty="0">
                          <a:solidFill>
                            <a:srgbClr val="000000"/>
                          </a:solidFill>
                          <a:effectLst/>
                          <a:latin typeface="Cambria" panose="02040503050406030204" pitchFamily="18" charset="0"/>
                        </a:rPr>
                        <a:t> </a:t>
                      </a:r>
                    </a:p>
                  </a:txBody>
                  <a:tcPr marL="0" marR="0" marT="0" marB="0" anchor="b">
                    <a:lnL>
                      <a:noFill/>
                    </a:lnL>
                    <a:lnR>
                      <a:noFill/>
                    </a:lnR>
                    <a:lnT>
                      <a:noFill/>
                    </a:lnT>
                    <a:lnB>
                      <a:noFill/>
                    </a:lnB>
                    <a:noFill/>
                  </a:tcPr>
                </a:tc>
                <a:tc>
                  <a:txBody>
                    <a:bodyPr/>
                    <a:lstStyle/>
                    <a:p>
                      <a:pPr algn="l" fontAlgn="b"/>
                      <a:r>
                        <a:rPr lang="en-US" sz="2000" b="0" i="1" u="none" strike="noStrike" dirty="0">
                          <a:solidFill>
                            <a:srgbClr val="294071"/>
                          </a:solidFill>
                          <a:effectLst/>
                          <a:latin typeface="Cambria" panose="02040503050406030204" pitchFamily="18" charset="0"/>
                        </a:rPr>
                        <a:t>       Manufacturing Overhead (MOH)</a:t>
                      </a:r>
                    </a:p>
                  </a:txBody>
                  <a:tcPr marL="0" marR="0" marT="0" marB="0" anchor="b">
                    <a:lnL>
                      <a:noFill/>
                    </a:lnL>
                    <a:lnR>
                      <a:noFill/>
                    </a:lnR>
                    <a:lnT>
                      <a:noFill/>
                    </a:lnT>
                    <a:lnB w="12700" cap="flat" cmpd="sng" algn="ctr">
                      <a:noFill/>
                      <a:prstDash val="solid"/>
                      <a:round/>
                      <a:headEnd type="none" w="med" len="med"/>
                      <a:tailEnd type="none" w="med" len="med"/>
                    </a:lnB>
                    <a:noFill/>
                  </a:tcPr>
                </a:tc>
                <a:tc vMerge="1">
                  <a:txBody>
                    <a:bodyPr/>
                    <a:lstStyle/>
                    <a:p>
                      <a:endParaRPr lang="en-US"/>
                    </a:p>
                  </a:txBody>
                  <a:tcPr/>
                </a:tc>
                <a:tc>
                  <a:txBody>
                    <a:bodyPr/>
                    <a:lstStyle/>
                    <a:p>
                      <a:pPr algn="l" fontAlgn="b"/>
                      <a:r>
                        <a:rPr lang="en-US" sz="2400" b="0" i="0" u="none" strike="noStrike" dirty="0">
                          <a:solidFill>
                            <a:srgbClr val="000000"/>
                          </a:solidFill>
                          <a:effectLst/>
                          <a:latin typeface="Cambria" panose="02040503050406030204" pitchFamily="18" charset="0"/>
                        </a:rPr>
                        <a:t> </a:t>
                      </a:r>
                    </a:p>
                  </a:txBody>
                  <a:tcPr marL="0" marR="0" marT="0" marB="0" anchor="b">
                    <a:lnL>
                      <a:noFill/>
                    </a:lnL>
                    <a:lnR>
                      <a:noFill/>
                    </a:lnR>
                    <a:lnT>
                      <a:noFill/>
                    </a:lnT>
                    <a:lnB>
                      <a:noFill/>
                    </a:lnB>
                    <a:noFill/>
                  </a:tcPr>
                </a:tc>
                <a:extLst>
                  <a:ext uri="{0D108BD9-81ED-4DB2-BD59-A6C34878D82A}">
                    <a16:rowId xmlns:a16="http://schemas.microsoft.com/office/drawing/2014/main" val="10003"/>
                  </a:ext>
                </a:extLst>
              </a:tr>
              <a:tr h="382536">
                <a:tc>
                  <a:txBody>
                    <a:bodyPr/>
                    <a:lstStyle/>
                    <a:p>
                      <a:pPr algn="l" fontAlgn="b"/>
                      <a:r>
                        <a:rPr lang="en-US" sz="2000" b="0" i="0" u="none" strike="noStrike" dirty="0">
                          <a:solidFill>
                            <a:srgbClr val="294071"/>
                          </a:solidFill>
                          <a:effectLst/>
                          <a:latin typeface="Cambria" panose="02040503050406030204" pitchFamily="18" charset="0"/>
                        </a:rPr>
                        <a:t> </a:t>
                      </a:r>
                    </a:p>
                  </a:txBody>
                  <a:tcPr marL="0" marR="0" marT="0" marB="0" anchor="b">
                    <a:lnL>
                      <a:noFill/>
                    </a:lnL>
                    <a:lnR>
                      <a:noFill/>
                    </a:lnR>
                    <a:lnT>
                      <a:noFill/>
                    </a:lnT>
                    <a:lnB>
                      <a:noFill/>
                    </a:lnB>
                    <a:noFill/>
                  </a:tcPr>
                </a:tc>
                <a:tc>
                  <a:txBody>
                    <a:bodyPr/>
                    <a:lstStyle/>
                    <a:p>
                      <a:pPr algn="l" fontAlgn="b"/>
                      <a:r>
                        <a:rPr lang="en-US" sz="2000" b="0" i="0" u="none" strike="noStrike" dirty="0">
                          <a:solidFill>
                            <a:srgbClr val="294071"/>
                          </a:solidFill>
                          <a:effectLst/>
                          <a:latin typeface="Cambria" panose="02040503050406030204" pitchFamily="18" charset="0"/>
                        </a:rPr>
                        <a:t>Cost of Goods Sold (COGS)</a:t>
                      </a:r>
                    </a:p>
                  </a:txBody>
                  <a:tcPr marL="110613" marR="0" marT="0" marB="0" anchor="b">
                    <a:lnL>
                      <a:noFill/>
                    </a:lnL>
                    <a:lnR>
                      <a:noFill/>
                    </a:lnR>
                    <a:lnT w="12700" cap="flat" cmpd="sng" algn="ctr">
                      <a:noFill/>
                      <a:prstDash val="solid"/>
                      <a:round/>
                      <a:headEnd type="none" w="med" len="med"/>
                      <a:tailEnd type="none" w="med" len="med"/>
                    </a:lnT>
                    <a:lnB>
                      <a:noFill/>
                    </a:lnB>
                    <a:noFill/>
                  </a:tcPr>
                </a:tc>
                <a:tc>
                  <a:txBody>
                    <a:bodyPr/>
                    <a:lstStyle/>
                    <a:p>
                      <a:pPr algn="l" fontAlgn="b"/>
                      <a:r>
                        <a:rPr lang="en-US" sz="2400" b="0" i="0" u="none" strike="noStrike" dirty="0">
                          <a:solidFill>
                            <a:schemeClr val="bg1">
                              <a:lumMod val="65000"/>
                            </a:schemeClr>
                          </a:solidFill>
                          <a:effectLst/>
                          <a:latin typeface="Cambria" panose="02040503050406030204" pitchFamily="18" charset="0"/>
                        </a:rPr>
                        <a:t> </a:t>
                      </a:r>
                      <a:endParaRPr lang="en-US" sz="1300" b="0" i="0" u="none" strike="noStrike" dirty="0">
                        <a:solidFill>
                          <a:schemeClr val="bg1">
                            <a:lumMod val="65000"/>
                          </a:schemeClr>
                        </a:solidFill>
                        <a:effectLst/>
                        <a:latin typeface="Calibri" panose="020F0502020204030204" pitchFamily="34" charset="0"/>
                      </a:endParaRPr>
                    </a:p>
                  </a:txBody>
                  <a:tcPr marL="221226" marR="0" marT="0" marB="0">
                    <a:lnL>
                      <a:noFill/>
                    </a:lnL>
                    <a:lnR>
                      <a:noFill/>
                    </a:lnR>
                    <a:lnT>
                      <a:noFill/>
                    </a:lnT>
                    <a:lnB>
                      <a:noFill/>
                    </a:lnB>
                    <a:noFill/>
                  </a:tcPr>
                </a:tc>
                <a:tc>
                  <a:txBody>
                    <a:bodyPr/>
                    <a:lstStyle/>
                    <a:p>
                      <a:pPr algn="l" fontAlgn="b"/>
                      <a:r>
                        <a:rPr lang="en-US" sz="2400" b="0" i="0" u="none" strike="noStrike" dirty="0">
                          <a:solidFill>
                            <a:srgbClr val="000000"/>
                          </a:solidFill>
                          <a:effectLst/>
                          <a:latin typeface="Cambria" panose="02040503050406030204" pitchFamily="18" charset="0"/>
                        </a:rPr>
                        <a:t> </a:t>
                      </a:r>
                    </a:p>
                  </a:txBody>
                  <a:tcPr marL="0" marR="0" marT="0" marB="0" anchor="b">
                    <a:lnL>
                      <a:noFill/>
                    </a:lnL>
                    <a:lnR>
                      <a:noFill/>
                    </a:lnR>
                    <a:lnT>
                      <a:noFill/>
                    </a:lnT>
                    <a:lnB>
                      <a:noFill/>
                    </a:lnB>
                    <a:noFill/>
                  </a:tcPr>
                </a:tc>
                <a:extLst>
                  <a:ext uri="{0D108BD9-81ED-4DB2-BD59-A6C34878D82A}">
                    <a16:rowId xmlns:a16="http://schemas.microsoft.com/office/drawing/2014/main" val="10004"/>
                  </a:ext>
                </a:extLst>
              </a:tr>
              <a:tr h="382536">
                <a:tc>
                  <a:txBody>
                    <a:bodyPr/>
                    <a:lstStyle/>
                    <a:p>
                      <a:pPr algn="l" fontAlgn="b"/>
                      <a:r>
                        <a:rPr lang="en-US" sz="2000" b="0" i="0" u="none" strike="noStrike" dirty="0">
                          <a:solidFill>
                            <a:srgbClr val="294071"/>
                          </a:solidFill>
                          <a:effectLst/>
                          <a:latin typeface="Cambria" panose="02040503050406030204" pitchFamily="18" charset="0"/>
                        </a:rPr>
                        <a:t> </a:t>
                      </a:r>
                    </a:p>
                  </a:txBody>
                  <a:tcPr marL="0" marR="0" marT="0" marB="0" anchor="b">
                    <a:lnL>
                      <a:noFill/>
                    </a:lnL>
                    <a:lnR>
                      <a:noFill/>
                    </a:lnR>
                    <a:lnT>
                      <a:noFill/>
                    </a:lnT>
                    <a:lnB>
                      <a:noFill/>
                    </a:lnB>
                    <a:noFill/>
                  </a:tcPr>
                </a:tc>
                <a:tc>
                  <a:txBody>
                    <a:bodyPr/>
                    <a:lstStyle/>
                    <a:p>
                      <a:pPr algn="l" fontAlgn="b"/>
                      <a:r>
                        <a:rPr lang="en-US" sz="2000" b="0" i="0" u="none" strike="noStrike" dirty="0">
                          <a:solidFill>
                            <a:srgbClr val="294071"/>
                          </a:solidFill>
                          <a:effectLst/>
                          <a:latin typeface="Cambria" panose="02040503050406030204" pitchFamily="18" charset="0"/>
                        </a:rPr>
                        <a:t>  GSA &amp; Other Expenses</a:t>
                      </a:r>
                    </a:p>
                  </a:txBody>
                  <a:tcPr marL="0" marR="0" marT="0" marB="0" anchor="b">
                    <a:lnL>
                      <a:noFill/>
                    </a:lnL>
                    <a:lnR>
                      <a:noFill/>
                    </a:lnR>
                    <a:lnT>
                      <a:noFill/>
                    </a:lnT>
                    <a:lnB>
                      <a:noFill/>
                    </a:lnB>
                    <a:noFill/>
                  </a:tcPr>
                </a:tc>
                <a:tc>
                  <a:txBody>
                    <a:bodyPr/>
                    <a:lstStyle/>
                    <a:p>
                      <a:pPr algn="l" fontAlgn="b"/>
                      <a:r>
                        <a:rPr lang="en-US" sz="2400" b="0" i="0" u="none" strike="noStrike" dirty="0">
                          <a:solidFill>
                            <a:schemeClr val="bg1">
                              <a:lumMod val="65000"/>
                            </a:schemeClr>
                          </a:solidFill>
                          <a:effectLst/>
                          <a:latin typeface="Cambria" panose="02040503050406030204" pitchFamily="18" charset="0"/>
                        </a:rPr>
                        <a:t> </a:t>
                      </a:r>
                    </a:p>
                  </a:txBody>
                  <a:tcPr marL="221226" marR="0" marT="0" marB="0" anchor="b">
                    <a:lnL>
                      <a:noFill/>
                    </a:lnL>
                    <a:lnR>
                      <a:noFill/>
                    </a:lnR>
                    <a:lnT>
                      <a:noFill/>
                    </a:lnT>
                    <a:lnB>
                      <a:noFill/>
                    </a:lnB>
                    <a:noFill/>
                  </a:tcPr>
                </a:tc>
                <a:tc>
                  <a:txBody>
                    <a:bodyPr/>
                    <a:lstStyle/>
                    <a:p>
                      <a:pPr algn="l" fontAlgn="b"/>
                      <a:r>
                        <a:rPr lang="en-US" sz="2400" b="0" i="0" u="none" strike="noStrike" dirty="0">
                          <a:solidFill>
                            <a:srgbClr val="000000"/>
                          </a:solidFill>
                          <a:effectLst/>
                          <a:latin typeface="Cambria" panose="02040503050406030204" pitchFamily="18" charset="0"/>
                        </a:rPr>
                        <a:t> </a:t>
                      </a:r>
                    </a:p>
                  </a:txBody>
                  <a:tcPr marL="0" marR="0" marT="0" marB="0" anchor="b">
                    <a:lnL>
                      <a:noFill/>
                    </a:lnL>
                    <a:lnR>
                      <a:noFill/>
                    </a:lnR>
                    <a:lnT>
                      <a:noFill/>
                    </a:lnT>
                    <a:lnB>
                      <a:noFill/>
                    </a:lnB>
                    <a:noFill/>
                  </a:tcPr>
                </a:tc>
                <a:extLst>
                  <a:ext uri="{0D108BD9-81ED-4DB2-BD59-A6C34878D82A}">
                    <a16:rowId xmlns:a16="http://schemas.microsoft.com/office/drawing/2014/main" val="10005"/>
                  </a:ext>
                </a:extLst>
              </a:tr>
              <a:tr h="387145">
                <a:tc>
                  <a:txBody>
                    <a:bodyPr/>
                    <a:lstStyle/>
                    <a:p>
                      <a:pPr algn="l" fontAlgn="b"/>
                      <a:r>
                        <a:rPr lang="en-US" sz="2000" b="0" i="0" u="none" strike="noStrike" dirty="0">
                          <a:solidFill>
                            <a:srgbClr val="294071"/>
                          </a:solidFill>
                          <a:effectLst/>
                          <a:latin typeface="Cambria" panose="02040503050406030204" pitchFamily="18" charset="0"/>
                        </a:rPr>
                        <a:t> </a:t>
                      </a:r>
                    </a:p>
                  </a:txBody>
                  <a:tcPr marL="0" marR="0" marT="0" marB="0" anchor="b">
                    <a:lnL>
                      <a:noFill/>
                    </a:lnL>
                    <a:lnR>
                      <a:noFill/>
                    </a:lnR>
                    <a:lnT>
                      <a:noFill/>
                    </a:lnT>
                    <a:lnB>
                      <a:noFill/>
                    </a:lnB>
                    <a:noFill/>
                  </a:tcPr>
                </a:tc>
                <a:tc>
                  <a:txBody>
                    <a:bodyPr/>
                    <a:lstStyle/>
                    <a:p>
                      <a:pPr algn="l" fontAlgn="b"/>
                      <a:r>
                        <a:rPr lang="en-US" sz="2000" b="0" i="0" u="none" strike="noStrike" dirty="0">
                          <a:solidFill>
                            <a:srgbClr val="294071"/>
                          </a:solidFill>
                          <a:effectLst/>
                          <a:latin typeface="Cambria" panose="02040503050406030204" pitchFamily="18" charset="0"/>
                        </a:rPr>
                        <a:t>  Profit Before Tax (PBT)</a:t>
                      </a:r>
                    </a:p>
                  </a:txBody>
                  <a:tcPr marL="0" marR="0" marT="0" marB="0" anchor="b">
                    <a:lnL>
                      <a:noFill/>
                    </a:lnL>
                    <a:lnR>
                      <a:noFill/>
                    </a:lnR>
                    <a:lnT>
                      <a:noFill/>
                    </a:lnT>
                    <a:lnB w="25400" cap="flat" cmpd="dbl" algn="ctr">
                      <a:noFill/>
                      <a:prstDash val="solid"/>
                      <a:round/>
                      <a:headEnd type="none" w="med" len="med"/>
                      <a:tailEnd type="none" w="med" len="med"/>
                    </a:lnB>
                    <a:noFill/>
                  </a:tcPr>
                </a:tc>
                <a:tc>
                  <a:txBody>
                    <a:bodyPr/>
                    <a:lstStyle/>
                    <a:p>
                      <a:pPr algn="l" fontAlgn="b"/>
                      <a:r>
                        <a:rPr lang="en-US" sz="2400" b="0" i="0" u="none" strike="noStrike" dirty="0">
                          <a:solidFill>
                            <a:schemeClr val="bg1">
                              <a:lumMod val="65000"/>
                            </a:schemeClr>
                          </a:solidFill>
                          <a:effectLst/>
                          <a:latin typeface="Cambria" panose="02040503050406030204" pitchFamily="18" charset="0"/>
                        </a:rPr>
                        <a:t> </a:t>
                      </a:r>
                    </a:p>
                  </a:txBody>
                  <a:tcPr marL="221226" marR="0" marT="0" marB="0" anchor="b">
                    <a:lnL>
                      <a:noFill/>
                    </a:lnL>
                    <a:lnR>
                      <a:noFill/>
                    </a:lnR>
                    <a:lnT>
                      <a:noFill/>
                    </a:lnT>
                    <a:lnB>
                      <a:noFill/>
                    </a:lnB>
                    <a:noFill/>
                  </a:tcPr>
                </a:tc>
                <a:tc>
                  <a:txBody>
                    <a:bodyPr/>
                    <a:lstStyle/>
                    <a:p>
                      <a:pPr algn="l" fontAlgn="b"/>
                      <a:r>
                        <a:rPr lang="en-US" sz="2400" b="0" i="0" u="none" strike="noStrike" dirty="0">
                          <a:solidFill>
                            <a:srgbClr val="000000"/>
                          </a:solidFill>
                          <a:effectLst/>
                          <a:latin typeface="Cambria" panose="02040503050406030204" pitchFamily="18" charset="0"/>
                        </a:rPr>
                        <a:t> </a:t>
                      </a:r>
                    </a:p>
                  </a:txBody>
                  <a:tcPr marL="0" marR="0" marT="0" marB="0" anchor="b">
                    <a:lnL>
                      <a:noFill/>
                    </a:lnL>
                    <a:lnR>
                      <a:noFill/>
                    </a:lnR>
                    <a:lnT>
                      <a:noFill/>
                    </a:lnT>
                    <a:lnB>
                      <a:noFill/>
                    </a:lnB>
                    <a:noFill/>
                  </a:tcPr>
                </a:tc>
                <a:extLst>
                  <a:ext uri="{0D108BD9-81ED-4DB2-BD59-A6C34878D82A}">
                    <a16:rowId xmlns:a16="http://schemas.microsoft.com/office/drawing/2014/main" val="10006"/>
                  </a:ext>
                </a:extLst>
              </a:tr>
              <a:tr h="387145">
                <a:tc>
                  <a:txBody>
                    <a:bodyPr/>
                    <a:lstStyle/>
                    <a:p>
                      <a:pPr algn="l" fontAlgn="b"/>
                      <a:r>
                        <a:rPr lang="en-US" sz="2000" b="0" i="0" u="none" strike="noStrike" dirty="0">
                          <a:solidFill>
                            <a:srgbClr val="294071"/>
                          </a:solidFill>
                          <a:effectLst/>
                          <a:latin typeface="Cambria" panose="02040503050406030204" pitchFamily="18" charset="0"/>
                        </a:rPr>
                        <a:t> </a:t>
                      </a:r>
                    </a:p>
                  </a:txBody>
                  <a:tcPr marL="0" marR="0" marT="0" marB="0" anchor="b">
                    <a:lnL>
                      <a:noFill/>
                    </a:lnL>
                    <a:lnR>
                      <a:noFill/>
                    </a:lnR>
                    <a:lnT>
                      <a:noFill/>
                    </a:lnT>
                    <a:lnB>
                      <a:noFill/>
                    </a:lnB>
                    <a:noFill/>
                  </a:tcPr>
                </a:tc>
                <a:tc>
                  <a:txBody>
                    <a:bodyPr/>
                    <a:lstStyle/>
                    <a:p>
                      <a:pPr algn="l" fontAlgn="b"/>
                      <a:r>
                        <a:rPr lang="en-US" sz="2000" b="0" i="0" u="none" strike="noStrike" dirty="0">
                          <a:solidFill>
                            <a:srgbClr val="294071"/>
                          </a:solidFill>
                          <a:effectLst/>
                          <a:latin typeface="Cambria" panose="02040503050406030204" pitchFamily="18" charset="0"/>
                        </a:rPr>
                        <a:t>  Total Sales</a:t>
                      </a:r>
                    </a:p>
                  </a:txBody>
                  <a:tcPr marL="0" marR="0" marT="0" marB="0" anchor="b">
                    <a:lnL>
                      <a:noFill/>
                    </a:lnL>
                    <a:lnR>
                      <a:noFill/>
                    </a:lnR>
                    <a:lnT w="25400" cap="flat" cmpd="dbl" algn="ctr">
                      <a:noFill/>
                      <a:prstDash val="solid"/>
                      <a:round/>
                      <a:headEnd type="none" w="med" len="med"/>
                      <a:tailEnd type="none" w="med" len="med"/>
                    </a:lnT>
                    <a:lnB>
                      <a:noFill/>
                    </a:lnB>
                    <a:noFill/>
                  </a:tcPr>
                </a:tc>
                <a:tc>
                  <a:txBody>
                    <a:bodyPr/>
                    <a:lstStyle/>
                    <a:p>
                      <a:pPr algn="l" fontAlgn="b"/>
                      <a:r>
                        <a:rPr lang="en-US" sz="2400" b="0" i="0" u="none" strike="noStrike" dirty="0">
                          <a:solidFill>
                            <a:schemeClr val="bg1">
                              <a:lumMod val="65000"/>
                            </a:schemeClr>
                          </a:solidFill>
                          <a:effectLst/>
                          <a:latin typeface="Cambria" panose="02040503050406030204" pitchFamily="18" charset="0"/>
                        </a:rPr>
                        <a:t> </a:t>
                      </a:r>
                    </a:p>
                  </a:txBody>
                  <a:tcPr marL="221226" marR="0" marT="0" marB="0" anchor="b">
                    <a:lnL>
                      <a:noFill/>
                    </a:lnL>
                    <a:lnR>
                      <a:noFill/>
                    </a:lnR>
                    <a:lnT>
                      <a:noFill/>
                    </a:lnT>
                    <a:lnB>
                      <a:noFill/>
                    </a:lnB>
                    <a:noFill/>
                  </a:tcPr>
                </a:tc>
                <a:tc>
                  <a:txBody>
                    <a:bodyPr/>
                    <a:lstStyle/>
                    <a:p>
                      <a:pPr algn="l" fontAlgn="b"/>
                      <a:r>
                        <a:rPr lang="en-US" sz="2400" b="0" i="0" u="none" strike="noStrike" dirty="0">
                          <a:solidFill>
                            <a:srgbClr val="000000"/>
                          </a:solidFill>
                          <a:effectLst/>
                          <a:latin typeface="Cambria" panose="02040503050406030204" pitchFamily="18" charset="0"/>
                        </a:rPr>
                        <a:t> </a:t>
                      </a:r>
                    </a:p>
                  </a:txBody>
                  <a:tcPr marL="0" marR="0" marT="0" marB="0" anchor="b">
                    <a:lnL>
                      <a:noFill/>
                    </a:lnL>
                    <a:lnR>
                      <a:noFill/>
                    </a:lnR>
                    <a:lnT>
                      <a:noFill/>
                    </a:lnT>
                    <a:lnB>
                      <a:noFill/>
                    </a:lnB>
                    <a:noFill/>
                  </a:tcPr>
                </a:tc>
                <a:extLst>
                  <a:ext uri="{0D108BD9-81ED-4DB2-BD59-A6C34878D82A}">
                    <a16:rowId xmlns:a16="http://schemas.microsoft.com/office/drawing/2014/main" val="10007"/>
                  </a:ext>
                </a:extLst>
              </a:tr>
              <a:tr h="368710">
                <a:tc>
                  <a:txBody>
                    <a:bodyPr/>
                    <a:lstStyle/>
                    <a:p>
                      <a:pPr algn="l" fontAlgn="b"/>
                      <a:r>
                        <a:rPr lang="en-US" sz="2400" b="0" i="0" u="none" strike="noStrike" dirty="0">
                          <a:solidFill>
                            <a:srgbClr val="000000"/>
                          </a:solidFill>
                          <a:effectLst/>
                          <a:latin typeface="Cambria" panose="02040503050406030204" pitchFamily="18" charset="0"/>
                        </a:rPr>
                        <a:t> </a:t>
                      </a:r>
                    </a:p>
                  </a:txBody>
                  <a:tcPr marL="0" marR="0" marT="0" marB="0" anchor="b">
                    <a:lnL>
                      <a:noFill/>
                    </a:lnL>
                    <a:lnR>
                      <a:noFill/>
                    </a:lnR>
                    <a:lnT>
                      <a:noFill/>
                    </a:lnT>
                    <a:lnB>
                      <a:noFill/>
                    </a:lnB>
                    <a:noFill/>
                  </a:tcPr>
                </a:tc>
                <a:tc>
                  <a:txBody>
                    <a:bodyPr/>
                    <a:lstStyle/>
                    <a:p>
                      <a:pPr algn="l" fontAlgn="b"/>
                      <a:r>
                        <a:rPr lang="en-US" sz="2400" b="0" i="0" u="none" strike="noStrike" dirty="0">
                          <a:solidFill>
                            <a:srgbClr val="000000"/>
                          </a:solidFill>
                          <a:effectLst/>
                          <a:latin typeface="Cambria" panose="02040503050406030204" pitchFamily="18" charset="0"/>
                        </a:rPr>
                        <a:t> </a:t>
                      </a:r>
                    </a:p>
                  </a:txBody>
                  <a:tcPr marL="0" marR="0" marT="0" marB="0" anchor="b">
                    <a:lnL>
                      <a:noFill/>
                    </a:lnL>
                    <a:lnR>
                      <a:noFill/>
                    </a:lnR>
                    <a:lnT>
                      <a:noFill/>
                    </a:lnT>
                    <a:lnB>
                      <a:noFill/>
                    </a:lnB>
                    <a:noFill/>
                  </a:tcPr>
                </a:tc>
                <a:tc>
                  <a:txBody>
                    <a:bodyPr/>
                    <a:lstStyle/>
                    <a:p>
                      <a:pPr algn="l" fontAlgn="b"/>
                      <a:r>
                        <a:rPr lang="en-US" sz="2400" b="0" i="0" u="none" strike="noStrike" dirty="0">
                          <a:solidFill>
                            <a:srgbClr val="000000"/>
                          </a:solidFill>
                          <a:effectLst/>
                          <a:latin typeface="Cambria" panose="02040503050406030204" pitchFamily="18" charset="0"/>
                        </a:rPr>
                        <a:t> </a:t>
                      </a:r>
                    </a:p>
                  </a:txBody>
                  <a:tcPr marL="0" marR="0" marT="0" marB="0" anchor="b">
                    <a:lnL>
                      <a:noFill/>
                    </a:lnL>
                    <a:lnR>
                      <a:noFill/>
                    </a:lnR>
                    <a:lnT>
                      <a:noFill/>
                    </a:lnT>
                    <a:lnB>
                      <a:noFill/>
                    </a:lnB>
                    <a:noFill/>
                  </a:tcPr>
                </a:tc>
                <a:tc>
                  <a:txBody>
                    <a:bodyPr/>
                    <a:lstStyle/>
                    <a:p>
                      <a:pPr algn="l" fontAlgn="b"/>
                      <a:r>
                        <a:rPr lang="en-US" sz="2400" b="0" i="0" u="none" strike="noStrike" dirty="0">
                          <a:solidFill>
                            <a:srgbClr val="000000"/>
                          </a:solidFill>
                          <a:effectLst/>
                          <a:latin typeface="Cambria" panose="02040503050406030204" pitchFamily="18" charset="0"/>
                        </a:rPr>
                        <a:t> </a:t>
                      </a:r>
                    </a:p>
                  </a:txBody>
                  <a:tcPr marL="0" marR="0" marT="0" marB="0" anchor="b">
                    <a:lnL>
                      <a:noFill/>
                    </a:lnL>
                    <a:lnR>
                      <a:noFill/>
                    </a:lnR>
                    <a:lnT>
                      <a:noFill/>
                    </a:lnT>
                    <a:lnB>
                      <a:noFill/>
                    </a:lnB>
                    <a:noFill/>
                  </a:tcPr>
                </a:tc>
                <a:extLst>
                  <a:ext uri="{0D108BD9-81ED-4DB2-BD59-A6C34878D82A}">
                    <a16:rowId xmlns:a16="http://schemas.microsoft.com/office/drawing/2014/main" val="10008"/>
                  </a:ext>
                </a:extLst>
              </a:tr>
            </a:tbl>
          </a:graphicData>
        </a:graphic>
      </p:graphicFrame>
      <p:sp>
        <p:nvSpPr>
          <p:cNvPr id="4" name="Slide Number Placeholder 3"/>
          <p:cNvSpPr>
            <a:spLocks noGrp="1"/>
          </p:cNvSpPr>
          <p:nvPr>
            <p:ph type="sldNum" sz="quarter" idx="4"/>
          </p:nvPr>
        </p:nvSpPr>
        <p:spPr/>
        <p:txBody>
          <a:bodyPr/>
          <a:lstStyle/>
          <a:p>
            <a:fld id="{2270E5E6-B1A9-445C-96C2-E201F479BAEE}" type="slidenum">
              <a:rPr lang="en-IN" smtClean="0"/>
              <a:pPr/>
              <a:t>3</a:t>
            </a:fld>
            <a:endParaRPr lang="en-IN" dirty="0"/>
          </a:p>
        </p:txBody>
      </p:sp>
      <p:sp>
        <p:nvSpPr>
          <p:cNvPr id="5" name="Rounded Rectangle 4"/>
          <p:cNvSpPr>
            <a:spLocks noChangeAspect="1"/>
          </p:cNvSpPr>
          <p:nvPr/>
        </p:nvSpPr>
        <p:spPr>
          <a:xfrm>
            <a:off x="280987" y="1143000"/>
            <a:ext cx="2971800" cy="5181600"/>
          </a:xfrm>
          <a:prstGeom prst="roundRect">
            <a:avLst/>
          </a:prstGeom>
          <a:gradFill flip="none" rotWithShape="1">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a:ln cap="rnd">
            <a:beve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t"/>
          <a:lstStyle/>
          <a:p>
            <a:pPr marL="285750" lvl="1" indent="-285750">
              <a:buClr>
                <a:schemeClr val="bg1"/>
              </a:buClr>
              <a:buFont typeface="Arial" panose="020B0604020202020204" pitchFamily="34" charset="0"/>
              <a:buChar char="•"/>
            </a:pPr>
            <a:r>
              <a:rPr lang="en-IN" dirty="0">
                <a:solidFill>
                  <a:schemeClr val="bg1"/>
                </a:solidFill>
              </a:rPr>
              <a:t>COGS, GSA &amp; PBT can be obtained by analysing relevant company financials</a:t>
            </a:r>
          </a:p>
          <a:p>
            <a:pPr marL="285750" lvl="1" indent="-285750">
              <a:buClr>
                <a:schemeClr val="bg1"/>
              </a:buClr>
              <a:buFont typeface="Arial" panose="020B0604020202020204" pitchFamily="34" charset="0"/>
              <a:buChar char="•"/>
            </a:pPr>
            <a:endParaRPr lang="en-IN" dirty="0">
              <a:solidFill>
                <a:schemeClr val="bg1"/>
              </a:solidFill>
            </a:endParaRPr>
          </a:p>
          <a:p>
            <a:pPr marL="285750" lvl="1" indent="-285750">
              <a:buClr>
                <a:schemeClr val="bg1"/>
              </a:buClr>
              <a:buFont typeface="Arial" panose="020B0604020202020204" pitchFamily="34" charset="0"/>
              <a:buChar char="•"/>
            </a:pPr>
            <a:r>
              <a:rPr lang="en-IN" dirty="0">
                <a:solidFill>
                  <a:schemeClr val="bg1"/>
                </a:solidFill>
              </a:rPr>
              <a:t>For further breaking down COGS, we need to calculate DM, DL and OH percentages. For this, we need to obtain the industry data published by the UK Office for National Statistics.</a:t>
            </a:r>
          </a:p>
        </p:txBody>
      </p:sp>
      <p:sp>
        <p:nvSpPr>
          <p:cNvPr id="20" name="TextBox 4"/>
          <p:cNvSpPr txBox="1"/>
          <p:nvPr/>
        </p:nvSpPr>
        <p:spPr>
          <a:xfrm>
            <a:off x="8320086" y="2402555"/>
            <a:ext cx="3086101" cy="1021941"/>
          </a:xfrm>
          <a:prstGeom prst="rect">
            <a:avLst/>
          </a:prstGeom>
          <a:solidFill>
            <a:srgbClr val="DFE8F0"/>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b="1" dirty="0">
                <a:solidFill>
                  <a:srgbClr val="294071"/>
                </a:solidFill>
                <a:latin typeface="Cambria" panose="02040503050406030204" pitchFamily="18" charset="0"/>
              </a:rPr>
              <a:t>Manufacturing data</a:t>
            </a:r>
          </a:p>
          <a:p>
            <a:pPr algn="ctr"/>
            <a:r>
              <a:rPr lang="en-US" sz="2000" dirty="0">
                <a:solidFill>
                  <a:srgbClr val="294071"/>
                </a:solidFill>
                <a:latin typeface="Cambria" panose="02040503050406030204" pitchFamily="18" charset="0"/>
              </a:rPr>
              <a:t>Source: UK Office for National Statistics</a:t>
            </a:r>
          </a:p>
        </p:txBody>
      </p:sp>
      <p:sp>
        <p:nvSpPr>
          <p:cNvPr id="21" name="TextBox 6"/>
          <p:cNvSpPr txBox="1"/>
          <p:nvPr/>
        </p:nvSpPr>
        <p:spPr>
          <a:xfrm>
            <a:off x="8250791" y="3488408"/>
            <a:ext cx="3086101" cy="1007391"/>
          </a:xfrm>
          <a:prstGeom prst="rect">
            <a:avLst/>
          </a:prstGeom>
          <a:solidFill>
            <a:srgbClr val="DFE8F0"/>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b="1" dirty="0">
                <a:solidFill>
                  <a:srgbClr val="294071"/>
                </a:solidFill>
                <a:latin typeface="Cambria" panose="02040503050406030204" pitchFamily="18" charset="0"/>
              </a:rPr>
              <a:t>Financial data</a:t>
            </a:r>
          </a:p>
          <a:p>
            <a:pPr algn="ctr"/>
            <a:r>
              <a:rPr lang="en-US" sz="2000" dirty="0">
                <a:solidFill>
                  <a:srgbClr val="294071"/>
                </a:solidFill>
                <a:latin typeface="Cambria" panose="02040503050406030204" pitchFamily="18" charset="0"/>
              </a:rPr>
              <a:t>Source: Financial reports of companies</a:t>
            </a:r>
          </a:p>
        </p:txBody>
      </p:sp>
      <p:sp>
        <p:nvSpPr>
          <p:cNvPr id="10" name="Title 2"/>
          <p:cNvSpPr>
            <a:spLocks noGrp="1"/>
          </p:cNvSpPr>
          <p:nvPr>
            <p:ph type="title"/>
          </p:nvPr>
        </p:nvSpPr>
        <p:spPr>
          <a:xfrm>
            <a:off x="1322795" y="0"/>
            <a:ext cx="10897239" cy="914399"/>
          </a:xfrm>
        </p:spPr>
        <p:txBody>
          <a:bodyPr anchor="ctr"/>
          <a:lstStyle/>
          <a:p>
            <a:r>
              <a:rPr lang="en-US" sz="2800" dirty="0"/>
              <a:t>Identify Data Sources for Financial and Manufacturing Information Related to Industry Code</a:t>
            </a:r>
            <a:endParaRPr lang="en-US" dirty="0"/>
          </a:p>
        </p:txBody>
      </p:sp>
      <p:grpSp>
        <p:nvGrpSpPr>
          <p:cNvPr id="11" name="Group 10"/>
          <p:cNvGrpSpPr/>
          <p:nvPr/>
        </p:nvGrpSpPr>
        <p:grpSpPr>
          <a:xfrm>
            <a:off x="128587" y="81119"/>
            <a:ext cx="1142999" cy="762000"/>
            <a:chOff x="111079" y="2205"/>
            <a:chExt cx="1462793" cy="1060630"/>
          </a:xfrm>
          <a:gradFill flip="none" rotWithShape="1">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p:grpSpPr>
        <p:sp>
          <p:nvSpPr>
            <p:cNvPr id="12" name="Rounded Rectangle 11"/>
            <p:cNvSpPr/>
            <p:nvPr/>
          </p:nvSpPr>
          <p:spPr>
            <a:xfrm>
              <a:off x="111079" y="2205"/>
              <a:ext cx="1462793" cy="1060630"/>
            </a:xfrm>
            <a:prstGeom prst="round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 name="Rounded Rectangle 4"/>
            <p:cNvSpPr/>
            <p:nvPr/>
          </p:nvSpPr>
          <p:spPr>
            <a:xfrm>
              <a:off x="162855" y="53981"/>
              <a:ext cx="1359241" cy="95707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500" kern="1200" dirty="0"/>
                <a:t>Step </a:t>
              </a:r>
              <a:r>
                <a:rPr lang="en-US" sz="2500" dirty="0"/>
                <a:t>2</a:t>
              </a:r>
              <a:endParaRPr lang="en-US" sz="2500" kern="1200" dirty="0"/>
            </a:p>
          </p:txBody>
        </p:sp>
      </p:grpSp>
      <p:sp>
        <p:nvSpPr>
          <p:cNvPr id="23" name="Right Brace 22"/>
          <p:cNvSpPr/>
          <p:nvPr/>
        </p:nvSpPr>
        <p:spPr>
          <a:xfrm>
            <a:off x="8136492" y="3303077"/>
            <a:ext cx="297895" cy="990600"/>
          </a:xfrm>
          <a:prstGeom prst="rightBrace">
            <a:avLst/>
          </a:prstGeom>
          <a:solidFill>
            <a:srgbClr val="DFE8F0"/>
          </a:solidFill>
          <a:ln w="19050">
            <a:solidFill>
              <a:srgbClr val="29407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US" sz="1100" dirty="0"/>
          </a:p>
        </p:txBody>
      </p:sp>
      <p:sp>
        <p:nvSpPr>
          <p:cNvPr id="24" name="Right Brace 23"/>
          <p:cNvSpPr/>
          <p:nvPr/>
        </p:nvSpPr>
        <p:spPr>
          <a:xfrm>
            <a:off x="8136492" y="2152376"/>
            <a:ext cx="297895" cy="1086789"/>
          </a:xfrm>
          <a:prstGeom prst="rightBrace">
            <a:avLst/>
          </a:prstGeom>
          <a:solidFill>
            <a:srgbClr val="DFE8F0"/>
          </a:solidFill>
          <a:ln w="19050">
            <a:solidFill>
              <a:srgbClr val="29407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US" sz="1100" dirty="0">
              <a:solidFill>
                <a:schemeClr val="bg1">
                  <a:lumMod val="75000"/>
                </a:schemeClr>
              </a:solidFill>
            </a:endParaRPr>
          </a:p>
        </p:txBody>
      </p:sp>
      <p:cxnSp>
        <p:nvCxnSpPr>
          <p:cNvPr id="26" name="Straight Connector 25"/>
          <p:cNvCxnSpPr>
            <a:cxnSpLocks/>
          </p:cNvCxnSpPr>
          <p:nvPr/>
        </p:nvCxnSpPr>
        <p:spPr>
          <a:xfrm>
            <a:off x="4243387" y="4443459"/>
            <a:ext cx="3733800" cy="0"/>
          </a:xfrm>
          <a:prstGeom prst="line">
            <a:avLst/>
          </a:prstGeom>
          <a:ln w="38100" cap="sq" cmpd="dbl">
            <a:solidFill>
              <a:srgbClr val="29407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cxnSpLocks/>
          </p:cNvCxnSpPr>
          <p:nvPr/>
        </p:nvCxnSpPr>
        <p:spPr>
          <a:xfrm>
            <a:off x="4243387" y="3308520"/>
            <a:ext cx="3733800" cy="0"/>
          </a:xfrm>
          <a:prstGeom prst="line">
            <a:avLst/>
          </a:prstGeom>
          <a:ln w="19050">
            <a:solidFill>
              <a:srgbClr val="29407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090987" y="5410200"/>
            <a:ext cx="7543800" cy="646331"/>
          </a:xfrm>
          <a:prstGeom prst="rect">
            <a:avLst/>
          </a:prstGeom>
          <a:noFill/>
        </p:spPr>
        <p:txBody>
          <a:bodyPr wrap="square" rtlCol="0">
            <a:spAutoFit/>
          </a:bodyPr>
          <a:lstStyle/>
          <a:p>
            <a:r>
              <a:rPr lang="en-US" dirty="0"/>
              <a:t>*You will use these data sources to express DM, DL, MOH, COGS, GSA &amp; Other Expenses and PBT as </a:t>
            </a:r>
            <a:r>
              <a:rPr lang="en-US" u="sng" dirty="0"/>
              <a:t>ratios</a:t>
            </a:r>
            <a:r>
              <a:rPr lang="en-US" dirty="0"/>
              <a:t>, in the form of percentages of Total Sales.</a:t>
            </a:r>
          </a:p>
        </p:txBody>
      </p:sp>
    </p:spTree>
    <p:extLst>
      <p:ext uri="{BB962C8B-B14F-4D97-AF65-F5344CB8AC3E}">
        <p14:creationId xmlns:p14="http://schemas.microsoft.com/office/powerpoint/2010/main" val="3301150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270E5E6-B1A9-445C-96C2-E201F479BAEE}" type="slidenum">
              <a:rPr lang="en-IN" smtClean="0"/>
              <a:pPr/>
              <a:t>4</a:t>
            </a:fld>
            <a:endParaRPr lang="en-IN" dirty="0"/>
          </a:p>
        </p:txBody>
      </p:sp>
      <p:graphicFrame>
        <p:nvGraphicFramePr>
          <p:cNvPr id="5" name="Table 4"/>
          <p:cNvGraphicFramePr>
            <a:graphicFrameLocks noGrp="1"/>
          </p:cNvGraphicFramePr>
          <p:nvPr>
            <p:extLst>
              <p:ext uri="{D42A27DB-BD31-4B8C-83A1-F6EECF244321}">
                <p14:modId xmlns:p14="http://schemas.microsoft.com/office/powerpoint/2010/main" val="2779365910"/>
              </p:ext>
            </p:extLst>
          </p:nvPr>
        </p:nvGraphicFramePr>
        <p:xfrm>
          <a:off x="3633787" y="2365676"/>
          <a:ext cx="8433920" cy="3349321"/>
        </p:xfrm>
        <a:graphic>
          <a:graphicData uri="http://schemas.openxmlformats.org/drawingml/2006/table">
            <a:tbl>
              <a:tblPr firstRow="1" bandRow="1">
                <a:tableStyleId>{5C22544A-7EE6-4342-B048-85BDC9FD1C3A}</a:tableStyleId>
              </a:tblPr>
              <a:tblGrid>
                <a:gridCol w="4216960">
                  <a:extLst>
                    <a:ext uri="{9D8B030D-6E8A-4147-A177-3AD203B41FA5}">
                      <a16:colId xmlns:a16="http://schemas.microsoft.com/office/drawing/2014/main" val="20000"/>
                    </a:ext>
                  </a:extLst>
                </a:gridCol>
                <a:gridCol w="4216960">
                  <a:extLst>
                    <a:ext uri="{9D8B030D-6E8A-4147-A177-3AD203B41FA5}">
                      <a16:colId xmlns:a16="http://schemas.microsoft.com/office/drawing/2014/main" val="20001"/>
                    </a:ext>
                  </a:extLst>
                </a:gridCol>
              </a:tblGrid>
              <a:tr h="334932">
                <a:tc>
                  <a:txBody>
                    <a:bodyPr/>
                    <a:lstStyle/>
                    <a:p>
                      <a:pPr marL="185738" indent="0" algn="l" hangingPunct="0">
                        <a:lnSpc>
                          <a:spcPts val="1500"/>
                        </a:lnSpc>
                        <a:spcBef>
                          <a:spcPts val="500"/>
                        </a:spcBef>
                        <a:spcAft>
                          <a:spcPts val="500"/>
                        </a:spcAft>
                      </a:pPr>
                      <a:r>
                        <a:rPr lang="en-IN" sz="1400" b="1" dirty="0">
                          <a:effectLst/>
                          <a:latin typeface="Cambria"/>
                          <a:ea typeface="Times New Roman"/>
                        </a:rPr>
                        <a:t>Cost Elements</a:t>
                      </a:r>
                      <a:endParaRPr lang="en-IN" sz="1400" dirty="0">
                        <a:effectLst/>
                        <a:latin typeface="Times New Roman"/>
                        <a:ea typeface="Times New Roman"/>
                      </a:endParaRPr>
                    </a:p>
                  </a:txBody>
                  <a:tcPr marL="94512" marR="94512" marT="0" marB="0" anchor="ctr">
                    <a:solidFill>
                      <a:schemeClr val="accent1">
                        <a:lumMod val="50000"/>
                      </a:schemeClr>
                    </a:solidFill>
                  </a:tcPr>
                </a:tc>
                <a:tc>
                  <a:txBody>
                    <a:bodyPr/>
                    <a:lstStyle/>
                    <a:p>
                      <a:pPr marL="572770" algn="r" hangingPunct="0">
                        <a:lnSpc>
                          <a:spcPts val="1500"/>
                        </a:lnSpc>
                        <a:spcBef>
                          <a:spcPts val="500"/>
                        </a:spcBef>
                        <a:spcAft>
                          <a:spcPts val="500"/>
                        </a:spcAft>
                      </a:pPr>
                      <a:r>
                        <a:rPr lang="en-IN" sz="1400" b="1" dirty="0">
                          <a:effectLst/>
                          <a:latin typeface="Cambria"/>
                          <a:ea typeface="Times New Roman"/>
                        </a:rPr>
                        <a:t>Percentages of Revenues</a:t>
                      </a:r>
                      <a:endParaRPr lang="en-IN" sz="1400" dirty="0">
                        <a:effectLst/>
                        <a:latin typeface="Times New Roman"/>
                        <a:ea typeface="Times New Roman"/>
                      </a:endParaRPr>
                    </a:p>
                  </a:txBody>
                  <a:tcPr marL="94512" marR="94512" marT="0" marB="0" anchor="ctr">
                    <a:solidFill>
                      <a:schemeClr val="accent1">
                        <a:lumMod val="50000"/>
                      </a:schemeClr>
                    </a:solidFill>
                  </a:tcPr>
                </a:tc>
                <a:extLst>
                  <a:ext uri="{0D108BD9-81ED-4DB2-BD59-A6C34878D82A}">
                    <a16:rowId xmlns:a16="http://schemas.microsoft.com/office/drawing/2014/main" val="10000"/>
                  </a:ext>
                </a:extLst>
              </a:tr>
              <a:tr h="334932">
                <a:tc>
                  <a:txBody>
                    <a:bodyPr/>
                    <a:lstStyle/>
                    <a:p>
                      <a:pPr marL="201295" algn="l" hangingPunct="0">
                        <a:lnSpc>
                          <a:spcPts val="1500"/>
                        </a:lnSpc>
                        <a:spcBef>
                          <a:spcPts val="500"/>
                        </a:spcBef>
                        <a:spcAft>
                          <a:spcPts val="500"/>
                        </a:spcAft>
                      </a:pPr>
                      <a:r>
                        <a:rPr lang="en-IN" sz="1400" i="1" dirty="0">
                          <a:effectLst/>
                          <a:latin typeface="Cambria"/>
                          <a:ea typeface="Times New Roman"/>
                        </a:rPr>
                        <a:t>  Direct Materials (DM)</a:t>
                      </a:r>
                      <a:endParaRPr lang="en-IN" sz="1400" dirty="0">
                        <a:effectLst/>
                        <a:latin typeface="Times New Roman"/>
                        <a:ea typeface="Times New Roman"/>
                      </a:endParaRPr>
                    </a:p>
                  </a:txBody>
                  <a:tcPr marL="94512" marR="94512" marT="0" marB="0" anchor="ctr"/>
                </a:tc>
                <a:tc>
                  <a:txBody>
                    <a:bodyPr/>
                    <a:lstStyle/>
                    <a:p>
                      <a:pPr marL="572770" algn="r" hangingPunct="0">
                        <a:lnSpc>
                          <a:spcPts val="1500"/>
                        </a:lnSpc>
                        <a:spcBef>
                          <a:spcPts val="500"/>
                        </a:spcBef>
                        <a:spcAft>
                          <a:spcPts val="500"/>
                        </a:spcAft>
                      </a:pPr>
                      <a:r>
                        <a:rPr lang="en-IN" sz="1400" dirty="0">
                          <a:effectLst/>
                          <a:latin typeface="Cambria"/>
                          <a:ea typeface="Times New Roman"/>
                        </a:rPr>
                        <a:t>?</a:t>
                      </a:r>
                      <a:endParaRPr lang="en-IN" sz="1400" dirty="0">
                        <a:effectLst/>
                        <a:latin typeface="Times New Roman"/>
                        <a:ea typeface="Times New Roman"/>
                      </a:endParaRPr>
                    </a:p>
                  </a:txBody>
                  <a:tcPr marL="94512" marR="94512" marT="0" marB="0" anchor="ctr"/>
                </a:tc>
                <a:extLst>
                  <a:ext uri="{0D108BD9-81ED-4DB2-BD59-A6C34878D82A}">
                    <a16:rowId xmlns:a16="http://schemas.microsoft.com/office/drawing/2014/main" val="10001"/>
                  </a:ext>
                </a:extLst>
              </a:tr>
              <a:tr h="334932">
                <a:tc>
                  <a:txBody>
                    <a:bodyPr/>
                    <a:lstStyle/>
                    <a:p>
                      <a:pPr marL="201295" algn="l" hangingPunct="0">
                        <a:lnSpc>
                          <a:spcPts val="1500"/>
                        </a:lnSpc>
                        <a:spcBef>
                          <a:spcPts val="500"/>
                        </a:spcBef>
                        <a:spcAft>
                          <a:spcPts val="500"/>
                        </a:spcAft>
                      </a:pPr>
                      <a:r>
                        <a:rPr lang="en-IN" sz="1400" i="1" dirty="0">
                          <a:effectLst/>
                          <a:latin typeface="Cambria"/>
                          <a:ea typeface="Times New Roman"/>
                        </a:rPr>
                        <a:t>  Direct Labour (DL)</a:t>
                      </a:r>
                      <a:endParaRPr lang="en-IN" sz="1400" dirty="0">
                        <a:effectLst/>
                        <a:latin typeface="Times New Roman"/>
                        <a:ea typeface="Times New Roman"/>
                      </a:endParaRPr>
                    </a:p>
                  </a:txBody>
                  <a:tcPr marL="94512" marR="94512" marT="0" marB="0" anchor="ctr"/>
                </a:tc>
                <a:tc>
                  <a:txBody>
                    <a:bodyPr/>
                    <a:lstStyle/>
                    <a:p>
                      <a:pPr marL="572770" algn="r" hangingPunct="0">
                        <a:lnSpc>
                          <a:spcPts val="1500"/>
                        </a:lnSpc>
                        <a:spcBef>
                          <a:spcPts val="500"/>
                        </a:spcBef>
                        <a:spcAft>
                          <a:spcPts val="500"/>
                        </a:spcAft>
                      </a:pPr>
                      <a:r>
                        <a:rPr lang="en-IN" sz="1400" dirty="0">
                          <a:effectLst/>
                          <a:latin typeface="Cambria"/>
                          <a:ea typeface="Times New Roman"/>
                        </a:rPr>
                        <a:t>?</a:t>
                      </a:r>
                      <a:endParaRPr lang="en-IN" sz="1400" dirty="0">
                        <a:effectLst/>
                        <a:latin typeface="Times New Roman"/>
                        <a:ea typeface="Times New Roman"/>
                      </a:endParaRPr>
                    </a:p>
                  </a:txBody>
                  <a:tcPr marL="94512" marR="94512" marT="0" marB="0" anchor="ctr"/>
                </a:tc>
                <a:extLst>
                  <a:ext uri="{0D108BD9-81ED-4DB2-BD59-A6C34878D82A}">
                    <a16:rowId xmlns:a16="http://schemas.microsoft.com/office/drawing/2014/main" val="10002"/>
                  </a:ext>
                </a:extLst>
              </a:tr>
              <a:tr h="334932">
                <a:tc>
                  <a:txBody>
                    <a:bodyPr/>
                    <a:lstStyle/>
                    <a:p>
                      <a:pPr marL="201295" algn="l" hangingPunct="0">
                        <a:lnSpc>
                          <a:spcPts val="1500"/>
                        </a:lnSpc>
                        <a:spcBef>
                          <a:spcPts val="500"/>
                        </a:spcBef>
                        <a:spcAft>
                          <a:spcPts val="500"/>
                        </a:spcAft>
                      </a:pPr>
                      <a:r>
                        <a:rPr lang="en-IN" sz="1400" i="1" dirty="0">
                          <a:effectLst/>
                          <a:latin typeface="Cambria"/>
                          <a:ea typeface="Times New Roman"/>
                        </a:rPr>
                        <a:t>  Overheads (OH)</a:t>
                      </a:r>
                      <a:endParaRPr lang="en-IN" sz="1400" dirty="0">
                        <a:effectLst/>
                        <a:latin typeface="Times New Roman"/>
                        <a:ea typeface="Times New Roman"/>
                      </a:endParaRPr>
                    </a:p>
                  </a:txBody>
                  <a:tcPr marL="94512" marR="94512" marT="0" marB="0" anchor="ctr"/>
                </a:tc>
                <a:tc>
                  <a:txBody>
                    <a:bodyPr/>
                    <a:lstStyle/>
                    <a:p>
                      <a:pPr marL="572770" algn="r" hangingPunct="0">
                        <a:lnSpc>
                          <a:spcPts val="1500"/>
                        </a:lnSpc>
                        <a:spcBef>
                          <a:spcPts val="500"/>
                        </a:spcBef>
                        <a:spcAft>
                          <a:spcPts val="500"/>
                        </a:spcAft>
                      </a:pPr>
                      <a:r>
                        <a:rPr lang="en-IN" sz="1400" dirty="0">
                          <a:effectLst/>
                          <a:latin typeface="Cambria"/>
                          <a:ea typeface="Times New Roman"/>
                        </a:rPr>
                        <a:t>?</a:t>
                      </a:r>
                      <a:endParaRPr lang="en-IN" sz="1400" dirty="0">
                        <a:effectLst/>
                        <a:latin typeface="Times New Roman"/>
                        <a:ea typeface="Times New Roman"/>
                      </a:endParaRPr>
                    </a:p>
                  </a:txBody>
                  <a:tcPr marL="94512" marR="94512" marT="0" marB="0" anchor="ctr"/>
                </a:tc>
                <a:extLst>
                  <a:ext uri="{0D108BD9-81ED-4DB2-BD59-A6C34878D82A}">
                    <a16:rowId xmlns:a16="http://schemas.microsoft.com/office/drawing/2014/main" val="10003"/>
                  </a:ext>
                </a:extLst>
              </a:tr>
              <a:tr h="334932">
                <a:tc>
                  <a:txBody>
                    <a:bodyPr/>
                    <a:lstStyle/>
                    <a:p>
                      <a:pPr marL="182563" indent="0" algn="l" hangingPunct="0">
                        <a:lnSpc>
                          <a:spcPts val="1500"/>
                        </a:lnSpc>
                        <a:spcBef>
                          <a:spcPts val="500"/>
                        </a:spcBef>
                        <a:spcAft>
                          <a:spcPts val="500"/>
                        </a:spcAft>
                      </a:pPr>
                      <a:r>
                        <a:rPr lang="en-IN" sz="1400" dirty="0">
                          <a:effectLst/>
                          <a:latin typeface="Cambria"/>
                          <a:ea typeface="Times New Roman"/>
                        </a:rPr>
                        <a:t>Cost of Goods Sold (COGS)</a:t>
                      </a:r>
                      <a:endParaRPr lang="en-IN" sz="1400" dirty="0">
                        <a:effectLst/>
                        <a:latin typeface="Times New Roman"/>
                        <a:ea typeface="Times New Roman"/>
                      </a:endParaRPr>
                    </a:p>
                  </a:txBody>
                  <a:tcPr marL="94512" marR="94512" marT="0" marB="0" anchor="ctr"/>
                </a:tc>
                <a:tc>
                  <a:txBody>
                    <a:bodyPr/>
                    <a:lstStyle/>
                    <a:p>
                      <a:pPr marL="572770" algn="r" hangingPunct="0">
                        <a:lnSpc>
                          <a:spcPts val="1500"/>
                        </a:lnSpc>
                        <a:spcBef>
                          <a:spcPts val="500"/>
                        </a:spcBef>
                        <a:spcAft>
                          <a:spcPts val="500"/>
                        </a:spcAft>
                      </a:pPr>
                      <a:r>
                        <a:rPr lang="en-IN" sz="1400" dirty="0">
                          <a:effectLst/>
                          <a:latin typeface="Cambria"/>
                          <a:ea typeface="Times New Roman"/>
                        </a:rPr>
                        <a:t>78.2%</a:t>
                      </a:r>
                      <a:endParaRPr lang="en-IN" sz="1400" dirty="0">
                        <a:effectLst/>
                        <a:latin typeface="Times New Roman"/>
                        <a:ea typeface="Times New Roman"/>
                      </a:endParaRPr>
                    </a:p>
                  </a:txBody>
                  <a:tcPr marL="94512" marR="94512" marT="0" marB="0" anchor="ctr"/>
                </a:tc>
                <a:extLst>
                  <a:ext uri="{0D108BD9-81ED-4DB2-BD59-A6C34878D82A}">
                    <a16:rowId xmlns:a16="http://schemas.microsoft.com/office/drawing/2014/main" val="10004"/>
                  </a:ext>
                </a:extLst>
              </a:tr>
              <a:tr h="669865">
                <a:tc>
                  <a:txBody>
                    <a:bodyPr/>
                    <a:lstStyle/>
                    <a:p>
                      <a:pPr marL="182563" indent="0" algn="l" hangingPunct="0">
                        <a:lnSpc>
                          <a:spcPts val="1500"/>
                        </a:lnSpc>
                        <a:spcBef>
                          <a:spcPts val="500"/>
                        </a:spcBef>
                        <a:spcAft>
                          <a:spcPts val="500"/>
                        </a:spcAft>
                      </a:pPr>
                      <a:r>
                        <a:rPr lang="en-IN" sz="1400" dirty="0">
                          <a:effectLst/>
                          <a:latin typeface="Cambria"/>
                          <a:ea typeface="Times New Roman"/>
                        </a:rPr>
                        <a:t>Selling, General &amp; Administrative Expense (SG&amp;A)</a:t>
                      </a:r>
                      <a:endParaRPr lang="en-IN" sz="1400" dirty="0">
                        <a:effectLst/>
                        <a:latin typeface="Times New Roman"/>
                        <a:ea typeface="Times New Roman"/>
                      </a:endParaRPr>
                    </a:p>
                  </a:txBody>
                  <a:tcPr marL="94512" marR="94512" marT="0" marB="0" anchor="ctr"/>
                </a:tc>
                <a:tc>
                  <a:txBody>
                    <a:bodyPr/>
                    <a:lstStyle/>
                    <a:p>
                      <a:pPr marL="572770" algn="r" hangingPunct="0">
                        <a:lnSpc>
                          <a:spcPts val="1500"/>
                        </a:lnSpc>
                        <a:spcBef>
                          <a:spcPts val="500"/>
                        </a:spcBef>
                        <a:spcAft>
                          <a:spcPts val="500"/>
                        </a:spcAft>
                      </a:pPr>
                      <a:r>
                        <a:rPr lang="en-IN" sz="1400" dirty="0">
                          <a:effectLst/>
                          <a:latin typeface="Cambria"/>
                          <a:ea typeface="Times New Roman"/>
                        </a:rPr>
                        <a:t>18.3%</a:t>
                      </a:r>
                      <a:endParaRPr lang="en-IN" sz="1400" dirty="0">
                        <a:effectLst/>
                        <a:latin typeface="Times New Roman"/>
                        <a:ea typeface="Times New Roman"/>
                      </a:endParaRPr>
                    </a:p>
                  </a:txBody>
                  <a:tcPr marL="94512" marR="94512" marT="0" marB="0" anchor="ctr"/>
                </a:tc>
                <a:extLst>
                  <a:ext uri="{0D108BD9-81ED-4DB2-BD59-A6C34878D82A}">
                    <a16:rowId xmlns:a16="http://schemas.microsoft.com/office/drawing/2014/main" val="10005"/>
                  </a:ext>
                </a:extLst>
              </a:tr>
              <a:tr h="334932">
                <a:tc>
                  <a:txBody>
                    <a:bodyPr/>
                    <a:lstStyle/>
                    <a:p>
                      <a:pPr marL="182563" indent="0" algn="l" hangingPunct="0">
                        <a:lnSpc>
                          <a:spcPts val="1500"/>
                        </a:lnSpc>
                        <a:spcBef>
                          <a:spcPts val="500"/>
                        </a:spcBef>
                        <a:spcAft>
                          <a:spcPts val="500"/>
                        </a:spcAft>
                      </a:pPr>
                      <a:r>
                        <a:rPr lang="en-IN" sz="1400" dirty="0">
                          <a:effectLst/>
                          <a:latin typeface="Cambria"/>
                          <a:ea typeface="Times New Roman"/>
                        </a:rPr>
                        <a:t>Profit Befor</a:t>
                      </a:r>
                      <a:r>
                        <a:rPr lang="en-IN" sz="1400" baseline="0" dirty="0">
                          <a:effectLst/>
                          <a:latin typeface="Cambria"/>
                          <a:ea typeface="Times New Roman"/>
                        </a:rPr>
                        <a:t>e Tax (</a:t>
                      </a:r>
                      <a:r>
                        <a:rPr lang="en-IN" sz="1400" dirty="0">
                          <a:effectLst/>
                          <a:latin typeface="Cambria"/>
                          <a:ea typeface="Times New Roman"/>
                        </a:rPr>
                        <a:t>PBT)</a:t>
                      </a:r>
                      <a:endParaRPr lang="en-IN" sz="1400" dirty="0">
                        <a:effectLst/>
                        <a:latin typeface="Times New Roman"/>
                        <a:ea typeface="Times New Roman"/>
                      </a:endParaRPr>
                    </a:p>
                  </a:txBody>
                  <a:tcPr marL="94512" marR="94512" marT="0" marB="0" anchor="ctr"/>
                </a:tc>
                <a:tc>
                  <a:txBody>
                    <a:bodyPr/>
                    <a:lstStyle/>
                    <a:p>
                      <a:pPr marL="572770" algn="r" hangingPunct="0">
                        <a:lnSpc>
                          <a:spcPts val="1500"/>
                        </a:lnSpc>
                        <a:spcBef>
                          <a:spcPts val="500"/>
                        </a:spcBef>
                        <a:spcAft>
                          <a:spcPts val="500"/>
                        </a:spcAft>
                      </a:pPr>
                      <a:r>
                        <a:rPr lang="en-IN" sz="1400" dirty="0">
                          <a:effectLst/>
                          <a:latin typeface="Cambria"/>
                          <a:ea typeface="Times New Roman"/>
                        </a:rPr>
                        <a:t>3.5%</a:t>
                      </a:r>
                      <a:endParaRPr lang="en-IN" sz="1400" dirty="0">
                        <a:effectLst/>
                        <a:latin typeface="Times New Roman"/>
                        <a:ea typeface="Times New Roman"/>
                      </a:endParaRPr>
                    </a:p>
                  </a:txBody>
                  <a:tcPr marL="94512" marR="94512" marT="0" marB="0" anchor="ctr"/>
                </a:tc>
                <a:extLst>
                  <a:ext uri="{0D108BD9-81ED-4DB2-BD59-A6C34878D82A}">
                    <a16:rowId xmlns:a16="http://schemas.microsoft.com/office/drawing/2014/main" val="10006"/>
                  </a:ext>
                </a:extLst>
              </a:tr>
              <a:tr h="334932">
                <a:tc>
                  <a:txBody>
                    <a:bodyPr/>
                    <a:lstStyle/>
                    <a:p>
                      <a:pPr marL="182563" indent="0" algn="l" hangingPunct="0">
                        <a:lnSpc>
                          <a:spcPts val="1500"/>
                        </a:lnSpc>
                        <a:spcBef>
                          <a:spcPts val="500"/>
                        </a:spcBef>
                        <a:spcAft>
                          <a:spcPts val="500"/>
                        </a:spcAft>
                      </a:pPr>
                      <a:r>
                        <a:rPr lang="en-IN" sz="1400" b="1" dirty="0">
                          <a:effectLst/>
                          <a:latin typeface="Cambria"/>
                          <a:ea typeface="Times New Roman"/>
                        </a:rPr>
                        <a:t>Revenues – Total</a:t>
                      </a:r>
                      <a:endParaRPr lang="en-IN" sz="1400" dirty="0">
                        <a:effectLst/>
                        <a:latin typeface="Times New Roman"/>
                        <a:ea typeface="Times New Roman"/>
                      </a:endParaRPr>
                    </a:p>
                  </a:txBody>
                  <a:tcPr marL="94512" marR="94512" marT="0" marB="0" anchor="ctr"/>
                </a:tc>
                <a:tc>
                  <a:txBody>
                    <a:bodyPr/>
                    <a:lstStyle/>
                    <a:p>
                      <a:pPr marL="572770" algn="r" hangingPunct="0">
                        <a:lnSpc>
                          <a:spcPts val="1500"/>
                        </a:lnSpc>
                        <a:spcBef>
                          <a:spcPts val="500"/>
                        </a:spcBef>
                        <a:spcAft>
                          <a:spcPts val="500"/>
                        </a:spcAft>
                      </a:pPr>
                      <a:r>
                        <a:rPr lang="en-IN" sz="1400" b="1" dirty="0">
                          <a:effectLst/>
                          <a:latin typeface="Cambria"/>
                          <a:ea typeface="Times New Roman"/>
                        </a:rPr>
                        <a:t>100%</a:t>
                      </a:r>
                      <a:endParaRPr lang="en-IN" sz="1400" dirty="0">
                        <a:effectLst/>
                        <a:latin typeface="Times New Roman"/>
                        <a:ea typeface="Times New Roman"/>
                      </a:endParaRPr>
                    </a:p>
                  </a:txBody>
                  <a:tcPr marL="94512" marR="94512" marT="0" marB="0" anchor="ctr"/>
                </a:tc>
                <a:extLst>
                  <a:ext uri="{0D108BD9-81ED-4DB2-BD59-A6C34878D82A}">
                    <a16:rowId xmlns:a16="http://schemas.microsoft.com/office/drawing/2014/main" val="10007"/>
                  </a:ext>
                </a:extLst>
              </a:tr>
              <a:tr h="334932">
                <a:tc gridSpan="2">
                  <a:txBody>
                    <a:bodyPr/>
                    <a:lstStyle/>
                    <a:p>
                      <a:pPr marL="182563" indent="0" algn="l" hangingPunct="0">
                        <a:lnSpc>
                          <a:spcPts val="1500"/>
                        </a:lnSpc>
                        <a:spcBef>
                          <a:spcPts val="500"/>
                        </a:spcBef>
                        <a:spcAft>
                          <a:spcPts val="500"/>
                        </a:spcAft>
                      </a:pPr>
                      <a:r>
                        <a:rPr lang="en-IN" sz="1200" i="1" dirty="0">
                          <a:effectLst/>
                          <a:latin typeface="+mn-lt"/>
                          <a:ea typeface="Times New Roman"/>
                        </a:rPr>
                        <a:t>Note: COGS = DM+DL+OH, Revenues = COGS+SG&amp;A+PBT</a:t>
                      </a:r>
                    </a:p>
                  </a:txBody>
                  <a:tcPr marL="94512" marR="94512" marT="0" marB="0" anchor="ctr"/>
                </a:tc>
                <a:tc hMerge="1">
                  <a:txBody>
                    <a:bodyPr/>
                    <a:lstStyle/>
                    <a:p>
                      <a:pPr marL="572770" algn="r" hangingPunct="0">
                        <a:lnSpc>
                          <a:spcPts val="1500"/>
                        </a:lnSpc>
                        <a:spcBef>
                          <a:spcPts val="500"/>
                        </a:spcBef>
                        <a:spcAft>
                          <a:spcPts val="500"/>
                        </a:spcAft>
                      </a:pPr>
                      <a:endParaRPr lang="en-IN" sz="1400" dirty="0">
                        <a:effectLst/>
                        <a:latin typeface="Times New Roman"/>
                        <a:ea typeface="Times New Roman"/>
                      </a:endParaRPr>
                    </a:p>
                  </a:txBody>
                  <a:tcPr marL="94512" marR="94512" marT="0" marB="0" anchor="ctr"/>
                </a:tc>
                <a:extLst>
                  <a:ext uri="{0D108BD9-81ED-4DB2-BD59-A6C34878D82A}">
                    <a16:rowId xmlns:a16="http://schemas.microsoft.com/office/drawing/2014/main" val="10008"/>
                  </a:ext>
                </a:extLst>
              </a:tr>
            </a:tbl>
          </a:graphicData>
        </a:graphic>
      </p:graphicFrame>
      <p:sp>
        <p:nvSpPr>
          <p:cNvPr id="7" name="Rectangle 6"/>
          <p:cNvSpPr/>
          <p:nvPr/>
        </p:nvSpPr>
        <p:spPr>
          <a:xfrm rot="10800000" flipV="1">
            <a:off x="3633787" y="1330504"/>
            <a:ext cx="8433920" cy="5744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b="1" dirty="0"/>
              <a:t>Industry Cost Profile, the UK, Average Percentage Breakdown</a:t>
            </a:r>
            <a:endParaRPr lang="en-IN" sz="1400" dirty="0"/>
          </a:p>
        </p:txBody>
      </p:sp>
      <p:graphicFrame>
        <p:nvGraphicFramePr>
          <p:cNvPr id="8" name="Table 7"/>
          <p:cNvGraphicFramePr>
            <a:graphicFrameLocks noGrp="1"/>
          </p:cNvGraphicFramePr>
          <p:nvPr>
            <p:extLst>
              <p:ext uri="{D42A27DB-BD31-4B8C-83A1-F6EECF244321}">
                <p14:modId xmlns:p14="http://schemas.microsoft.com/office/powerpoint/2010/main" val="3238998095"/>
              </p:ext>
            </p:extLst>
          </p:nvPr>
        </p:nvGraphicFramePr>
        <p:xfrm>
          <a:off x="3633787" y="1905000"/>
          <a:ext cx="8433920" cy="281940"/>
        </p:xfrm>
        <a:graphic>
          <a:graphicData uri="http://schemas.openxmlformats.org/drawingml/2006/table">
            <a:tbl>
              <a:tblPr firstRow="1" bandRow="1">
                <a:tableStyleId>{5C22544A-7EE6-4342-B048-85BDC9FD1C3A}</a:tableStyleId>
              </a:tblPr>
              <a:tblGrid>
                <a:gridCol w="4216960">
                  <a:extLst>
                    <a:ext uri="{9D8B030D-6E8A-4147-A177-3AD203B41FA5}">
                      <a16:colId xmlns:a16="http://schemas.microsoft.com/office/drawing/2014/main" val="20000"/>
                    </a:ext>
                  </a:extLst>
                </a:gridCol>
                <a:gridCol w="4216960">
                  <a:extLst>
                    <a:ext uri="{9D8B030D-6E8A-4147-A177-3AD203B41FA5}">
                      <a16:colId xmlns:a16="http://schemas.microsoft.com/office/drawing/2014/main" val="20001"/>
                    </a:ext>
                  </a:extLst>
                </a:gridCol>
              </a:tblGrid>
              <a:tr h="0">
                <a:tc>
                  <a:txBody>
                    <a:bodyPr/>
                    <a:lstStyle/>
                    <a:p>
                      <a:pPr marL="182563" indent="0" algn="l" rtl="0" eaLnBrk="1" latinLnBrk="0" hangingPunct="0">
                        <a:lnSpc>
                          <a:spcPts val="1500"/>
                        </a:lnSpc>
                        <a:spcBef>
                          <a:spcPts val="500"/>
                        </a:spcBef>
                        <a:spcAft>
                          <a:spcPts val="500"/>
                        </a:spcAft>
                      </a:pPr>
                      <a:r>
                        <a:rPr kumimoji="0" lang="en-IN" sz="1400" b="0" kern="1200" dirty="0">
                          <a:solidFill>
                            <a:schemeClr val="dk1"/>
                          </a:solidFill>
                          <a:effectLst/>
                          <a:latin typeface="Cambria"/>
                          <a:ea typeface="Times New Roman"/>
                          <a:cs typeface="+mn-cs"/>
                        </a:rPr>
                        <a:t>Category</a:t>
                      </a:r>
                    </a:p>
                  </a:txBody>
                  <a:tcPr anchor="ctr">
                    <a:solidFill>
                      <a:schemeClr val="accent2">
                        <a:lumMod val="20000"/>
                        <a:lumOff val="80000"/>
                      </a:schemeClr>
                    </a:solidFill>
                  </a:tcPr>
                </a:tc>
                <a:tc>
                  <a:txBody>
                    <a:bodyPr/>
                    <a:lstStyle/>
                    <a:p>
                      <a:pPr marL="182563" indent="0" algn="r" rtl="0" eaLnBrk="1" latinLnBrk="0" hangingPunct="0">
                        <a:lnSpc>
                          <a:spcPts val="1500"/>
                        </a:lnSpc>
                        <a:spcBef>
                          <a:spcPts val="500"/>
                        </a:spcBef>
                        <a:spcAft>
                          <a:spcPts val="500"/>
                        </a:spcAft>
                      </a:pPr>
                      <a:r>
                        <a:rPr kumimoji="0" lang="en-IN" sz="1400" b="0" kern="1200" dirty="0">
                          <a:solidFill>
                            <a:schemeClr val="dk1"/>
                          </a:solidFill>
                          <a:effectLst/>
                          <a:latin typeface="Cambria"/>
                          <a:ea typeface="Times New Roman"/>
                          <a:cs typeface="+mn-cs"/>
                        </a:rPr>
                        <a:t>Facilities Management/Support activities</a:t>
                      </a:r>
                    </a:p>
                  </a:txBody>
                  <a:tcPr anchor="ctr">
                    <a:solidFill>
                      <a:schemeClr val="accent2">
                        <a:lumMod val="20000"/>
                        <a:lumOff val="80000"/>
                      </a:schemeClr>
                    </a:solidFill>
                  </a:tcPr>
                </a:tc>
                <a:extLst>
                  <a:ext uri="{0D108BD9-81ED-4DB2-BD59-A6C34878D82A}">
                    <a16:rowId xmlns:a16="http://schemas.microsoft.com/office/drawing/2014/main" val="10000"/>
                  </a:ext>
                </a:extLst>
              </a:tr>
            </a:tbl>
          </a:graphicData>
        </a:graphic>
      </p:graphicFrame>
      <p:sp>
        <p:nvSpPr>
          <p:cNvPr id="10" name="Rounded Rectangle 4">
            <a:extLst>
              <a:ext uri="{FF2B5EF4-FFF2-40B4-BE49-F238E27FC236}">
                <a16:creationId xmlns:a16="http://schemas.microsoft.com/office/drawing/2014/main" id="{FDAE9D74-559F-4090-B218-049F82B32A0D}"/>
              </a:ext>
            </a:extLst>
          </p:cNvPr>
          <p:cNvSpPr>
            <a:spLocks noChangeAspect="1"/>
          </p:cNvSpPr>
          <p:nvPr/>
        </p:nvSpPr>
        <p:spPr>
          <a:xfrm>
            <a:off x="280987" y="1371600"/>
            <a:ext cx="2776118" cy="4495800"/>
          </a:xfrm>
          <a:prstGeom prst="roundRect">
            <a:avLst/>
          </a:prstGeom>
          <a:gradFill flip="none" rotWithShape="1">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a:ln cap="rnd">
            <a:beve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t"/>
          <a:lstStyle/>
          <a:p>
            <a:pPr marL="0" lvl="1">
              <a:buClr>
                <a:srgbClr val="94B6D2">
                  <a:lumMod val="50000"/>
                </a:srgbClr>
              </a:buClr>
            </a:pPr>
            <a:r>
              <a:rPr lang="en-IN" sz="2000" dirty="0">
                <a:solidFill>
                  <a:schemeClr val="bg1"/>
                </a:solidFill>
              </a:rPr>
              <a:t>From each firms’ Income Statement, use multiple year averages to calculate COGS, GSA &amp; Other Expenses and PBT.</a:t>
            </a:r>
          </a:p>
          <a:p>
            <a:pPr marL="0" lvl="1">
              <a:buClr>
                <a:srgbClr val="94B6D2">
                  <a:lumMod val="50000"/>
                </a:srgbClr>
              </a:buClr>
            </a:pPr>
            <a:endParaRPr lang="en-IN" sz="2000" dirty="0">
              <a:solidFill>
                <a:schemeClr val="bg1"/>
              </a:solidFill>
            </a:endParaRPr>
          </a:p>
          <a:p>
            <a:pPr marL="0" lvl="1">
              <a:buClr>
                <a:srgbClr val="94B6D2">
                  <a:lumMod val="50000"/>
                </a:srgbClr>
              </a:buClr>
            </a:pPr>
            <a:r>
              <a:rPr lang="en-IN" sz="2000" dirty="0">
                <a:solidFill>
                  <a:schemeClr val="bg1"/>
                </a:solidFill>
              </a:rPr>
              <a:t>Use as many firms as you judge necessary to get an accurate representation of the industry you are modelling.</a:t>
            </a:r>
          </a:p>
          <a:p>
            <a:pPr marL="0" lvl="1">
              <a:buClr>
                <a:srgbClr val="94B6D2">
                  <a:lumMod val="50000"/>
                </a:srgbClr>
              </a:buClr>
            </a:pPr>
            <a:endParaRPr lang="en-IN" sz="2000" dirty="0">
              <a:solidFill>
                <a:schemeClr val="bg1"/>
              </a:solidFill>
            </a:endParaRPr>
          </a:p>
          <a:p>
            <a:pPr marL="0" lvl="1">
              <a:buClr>
                <a:srgbClr val="94B6D2">
                  <a:lumMod val="50000"/>
                </a:srgbClr>
              </a:buClr>
            </a:pPr>
            <a:endParaRPr lang="en-IN" sz="2000" dirty="0">
              <a:solidFill>
                <a:schemeClr val="bg1"/>
              </a:solidFill>
            </a:endParaRPr>
          </a:p>
          <a:p>
            <a:pPr marL="0" lvl="1">
              <a:buClr>
                <a:srgbClr val="94B6D2">
                  <a:lumMod val="50000"/>
                </a:srgbClr>
              </a:buClr>
            </a:pPr>
            <a:endParaRPr lang="en-IN" sz="2000" dirty="0">
              <a:solidFill>
                <a:schemeClr val="bg1"/>
              </a:solidFill>
            </a:endParaRPr>
          </a:p>
          <a:p>
            <a:pPr marL="0" lvl="1">
              <a:buClr>
                <a:srgbClr val="94B6D2">
                  <a:lumMod val="50000"/>
                </a:srgbClr>
              </a:buClr>
            </a:pPr>
            <a:endParaRPr lang="en-IN" sz="2000" dirty="0">
              <a:solidFill>
                <a:schemeClr val="bg1"/>
              </a:solidFill>
            </a:endParaRPr>
          </a:p>
        </p:txBody>
      </p:sp>
      <p:sp>
        <p:nvSpPr>
          <p:cNvPr id="15" name="Title 2">
            <a:extLst>
              <a:ext uri="{FF2B5EF4-FFF2-40B4-BE49-F238E27FC236}">
                <a16:creationId xmlns:a16="http://schemas.microsoft.com/office/drawing/2014/main" id="{20EEFE8E-2BDE-4FF2-B81F-141B1B03DE14}"/>
              </a:ext>
            </a:extLst>
          </p:cNvPr>
          <p:cNvSpPr>
            <a:spLocks noGrp="1"/>
          </p:cNvSpPr>
          <p:nvPr>
            <p:ph type="title"/>
          </p:nvPr>
        </p:nvSpPr>
        <p:spPr>
          <a:xfrm>
            <a:off x="1322795" y="0"/>
            <a:ext cx="10897239" cy="914399"/>
          </a:xfrm>
        </p:spPr>
        <p:txBody>
          <a:bodyPr anchor="ctr"/>
          <a:lstStyle/>
          <a:p>
            <a:pPr lvl="0"/>
            <a:r>
              <a:rPr lang="en-US" sz="2800" dirty="0"/>
              <a:t>Use Financial Data to Calculate Ratios for COGS, PBT, GSA &amp; Other Expenses</a:t>
            </a:r>
            <a:endParaRPr lang="en-GB" sz="2800" dirty="0"/>
          </a:p>
        </p:txBody>
      </p:sp>
      <p:grpSp>
        <p:nvGrpSpPr>
          <p:cNvPr id="16" name="Group 15">
            <a:extLst>
              <a:ext uri="{FF2B5EF4-FFF2-40B4-BE49-F238E27FC236}">
                <a16:creationId xmlns:a16="http://schemas.microsoft.com/office/drawing/2014/main" id="{631278BF-1F99-4EB2-87B6-77C613851B1C}"/>
              </a:ext>
            </a:extLst>
          </p:cNvPr>
          <p:cNvGrpSpPr/>
          <p:nvPr/>
        </p:nvGrpSpPr>
        <p:grpSpPr>
          <a:xfrm>
            <a:off x="128587" y="81119"/>
            <a:ext cx="1142999" cy="762000"/>
            <a:chOff x="111079" y="2205"/>
            <a:chExt cx="1462793" cy="1060630"/>
          </a:xfrm>
          <a:gradFill flip="none" rotWithShape="1">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p:grpSpPr>
        <p:sp>
          <p:nvSpPr>
            <p:cNvPr id="17" name="Rounded Rectangle 11">
              <a:extLst>
                <a:ext uri="{FF2B5EF4-FFF2-40B4-BE49-F238E27FC236}">
                  <a16:creationId xmlns:a16="http://schemas.microsoft.com/office/drawing/2014/main" id="{1C5B4174-867A-422C-B564-B643F211D7E1}"/>
                </a:ext>
              </a:extLst>
            </p:cNvPr>
            <p:cNvSpPr/>
            <p:nvPr/>
          </p:nvSpPr>
          <p:spPr>
            <a:xfrm>
              <a:off x="111079" y="2205"/>
              <a:ext cx="1462793" cy="1060630"/>
            </a:xfrm>
            <a:prstGeom prst="round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8" name="Rounded Rectangle 4">
              <a:extLst>
                <a:ext uri="{FF2B5EF4-FFF2-40B4-BE49-F238E27FC236}">
                  <a16:creationId xmlns:a16="http://schemas.microsoft.com/office/drawing/2014/main" id="{B4FEE829-378D-4E94-9173-AAED7EDBC477}"/>
                </a:ext>
              </a:extLst>
            </p:cNvPr>
            <p:cNvSpPr/>
            <p:nvPr/>
          </p:nvSpPr>
          <p:spPr>
            <a:xfrm>
              <a:off x="162855" y="53981"/>
              <a:ext cx="1359241" cy="95707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500" kern="1200" dirty="0"/>
                <a:t>Step 3</a:t>
              </a:r>
            </a:p>
          </p:txBody>
        </p:sp>
      </p:grpSp>
    </p:spTree>
    <p:extLst>
      <p:ext uri="{BB962C8B-B14F-4D97-AF65-F5344CB8AC3E}">
        <p14:creationId xmlns:p14="http://schemas.microsoft.com/office/powerpoint/2010/main" val="3736125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DA6BBF5-9CE3-44FD-8709-59E58D323EE5}"/>
              </a:ext>
            </a:extLst>
          </p:cNvPr>
          <p:cNvPicPr>
            <a:picLocks noChangeAspect="1"/>
          </p:cNvPicPr>
          <p:nvPr/>
        </p:nvPicPr>
        <p:blipFill rotWithShape="1">
          <a:blip r:embed="rId2"/>
          <a:srcRect l="6993" t="4126" r="11894" b="22818"/>
          <a:stretch/>
        </p:blipFill>
        <p:spPr>
          <a:xfrm>
            <a:off x="4167187" y="1219200"/>
            <a:ext cx="7467600" cy="4953000"/>
          </a:xfrm>
          <a:prstGeom prst="rect">
            <a:avLst/>
          </a:prstGeom>
          <a:ln>
            <a:solidFill>
              <a:schemeClr val="tx1"/>
            </a:solidFill>
          </a:ln>
        </p:spPr>
      </p:pic>
      <p:sp>
        <p:nvSpPr>
          <p:cNvPr id="4" name="Slide Number Placeholder 3"/>
          <p:cNvSpPr>
            <a:spLocks noGrp="1"/>
          </p:cNvSpPr>
          <p:nvPr>
            <p:ph type="sldNum" sz="quarter" idx="4"/>
          </p:nvPr>
        </p:nvSpPr>
        <p:spPr>
          <a:xfrm>
            <a:off x="12091987" y="6577242"/>
            <a:ext cx="714089" cy="365125"/>
          </a:xfrm>
        </p:spPr>
        <p:txBody>
          <a:bodyPr/>
          <a:lstStyle/>
          <a:p>
            <a:fld id="{2270E5E6-B1A9-445C-96C2-E201F479BAEE}" type="slidenum">
              <a:rPr lang="en-IN" smtClean="0"/>
              <a:pPr/>
              <a:t>5</a:t>
            </a:fld>
            <a:endParaRPr lang="en-IN" dirty="0"/>
          </a:p>
        </p:txBody>
      </p:sp>
      <p:sp>
        <p:nvSpPr>
          <p:cNvPr id="5" name="Rounded Rectangle 4"/>
          <p:cNvSpPr>
            <a:spLocks noChangeAspect="1"/>
          </p:cNvSpPr>
          <p:nvPr/>
        </p:nvSpPr>
        <p:spPr>
          <a:xfrm>
            <a:off x="280987" y="1066800"/>
            <a:ext cx="3172182" cy="5278995"/>
          </a:xfrm>
          <a:prstGeom prst="roundRect">
            <a:avLst/>
          </a:prstGeom>
          <a:gradFill flip="none" rotWithShape="1">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a:ln cap="rnd">
            <a:beve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t"/>
          <a:lstStyle/>
          <a:p>
            <a:pPr marL="0" lvl="1">
              <a:buClr>
                <a:srgbClr val="94B6D2">
                  <a:lumMod val="50000"/>
                </a:srgbClr>
              </a:buClr>
            </a:pPr>
            <a:endParaRPr lang="en-IN" sz="2000" dirty="0">
              <a:solidFill>
                <a:schemeClr val="bg1"/>
              </a:solidFill>
            </a:endParaRPr>
          </a:p>
          <a:p>
            <a:pPr marL="0" lvl="1">
              <a:buClr>
                <a:srgbClr val="94B6D2">
                  <a:lumMod val="50000"/>
                </a:srgbClr>
              </a:buClr>
            </a:pPr>
            <a:r>
              <a:rPr lang="en-IN" sz="2000" dirty="0">
                <a:solidFill>
                  <a:schemeClr val="bg1"/>
                </a:solidFill>
              </a:rPr>
              <a:t>1. Please click the following link for the National Statistics website of the UK:</a:t>
            </a:r>
          </a:p>
          <a:p>
            <a:pPr marL="0" lvl="1">
              <a:buClr>
                <a:srgbClr val="94B6D2">
                  <a:lumMod val="50000"/>
                </a:srgbClr>
              </a:buClr>
            </a:pPr>
            <a:endParaRPr lang="en-IN" sz="2000" dirty="0">
              <a:solidFill>
                <a:schemeClr val="bg1"/>
              </a:solidFill>
            </a:endParaRPr>
          </a:p>
          <a:p>
            <a:pPr marL="0" lvl="1">
              <a:buClr>
                <a:srgbClr val="94B6D2">
                  <a:lumMod val="50000"/>
                </a:srgbClr>
              </a:buClr>
            </a:pPr>
            <a:endParaRPr lang="en-IN" sz="2000" dirty="0">
              <a:solidFill>
                <a:schemeClr val="bg1"/>
              </a:solidFill>
            </a:endParaRPr>
          </a:p>
          <a:p>
            <a:pPr marL="0" lvl="1">
              <a:buClr>
                <a:srgbClr val="94B6D2">
                  <a:lumMod val="50000"/>
                </a:srgbClr>
              </a:buClr>
            </a:pPr>
            <a:endParaRPr lang="en-IN" sz="2000" dirty="0">
              <a:solidFill>
                <a:schemeClr val="bg1"/>
              </a:solidFill>
            </a:endParaRPr>
          </a:p>
          <a:p>
            <a:pPr marL="0" lvl="1">
              <a:buClr>
                <a:srgbClr val="94B6D2">
                  <a:lumMod val="50000"/>
                </a:srgbClr>
              </a:buClr>
            </a:pPr>
            <a:r>
              <a:rPr lang="en-IN" sz="2000" dirty="0">
                <a:solidFill>
                  <a:schemeClr val="bg1"/>
                </a:solidFill>
              </a:rPr>
              <a:t>2. Click on “Business, industry and trade”. Then click on the ‘Business’</a:t>
            </a:r>
          </a:p>
        </p:txBody>
      </p:sp>
      <p:sp>
        <p:nvSpPr>
          <p:cNvPr id="16" name="Title 2"/>
          <p:cNvSpPr>
            <a:spLocks noGrp="1"/>
          </p:cNvSpPr>
          <p:nvPr>
            <p:ph type="title"/>
          </p:nvPr>
        </p:nvSpPr>
        <p:spPr>
          <a:xfrm>
            <a:off x="1322795" y="0"/>
            <a:ext cx="10897239" cy="914399"/>
          </a:xfrm>
        </p:spPr>
        <p:txBody>
          <a:bodyPr anchor="ctr"/>
          <a:lstStyle/>
          <a:p>
            <a:r>
              <a:rPr lang="en-US" sz="2800" dirty="0"/>
              <a:t>Use Manufacturing Data to Calculate Ratios for DM, DL, and MOH</a:t>
            </a:r>
          </a:p>
        </p:txBody>
      </p:sp>
      <p:grpSp>
        <p:nvGrpSpPr>
          <p:cNvPr id="23" name="Group 22"/>
          <p:cNvGrpSpPr/>
          <p:nvPr/>
        </p:nvGrpSpPr>
        <p:grpSpPr>
          <a:xfrm>
            <a:off x="128587" y="81119"/>
            <a:ext cx="1142999" cy="762000"/>
            <a:chOff x="111079" y="2205"/>
            <a:chExt cx="1462793" cy="1060630"/>
          </a:xfrm>
          <a:gradFill flip="none" rotWithShape="1">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p:grpSpPr>
        <p:sp>
          <p:nvSpPr>
            <p:cNvPr id="26" name="Rounded Rectangle 25"/>
            <p:cNvSpPr/>
            <p:nvPr/>
          </p:nvSpPr>
          <p:spPr>
            <a:xfrm>
              <a:off x="111079" y="2205"/>
              <a:ext cx="1462793" cy="1060630"/>
            </a:xfrm>
            <a:prstGeom prst="round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8" name="Rounded Rectangle 4"/>
            <p:cNvSpPr/>
            <p:nvPr/>
          </p:nvSpPr>
          <p:spPr>
            <a:xfrm>
              <a:off x="162855" y="53981"/>
              <a:ext cx="1359241" cy="95707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500" kern="1200" dirty="0"/>
                <a:t>Step </a:t>
              </a:r>
              <a:r>
                <a:rPr lang="en-US" sz="2500" dirty="0"/>
                <a:t>4</a:t>
              </a:r>
              <a:endParaRPr lang="en-US" sz="2500" kern="1200" dirty="0"/>
            </a:p>
          </p:txBody>
        </p:sp>
      </p:grpSp>
      <p:sp>
        <p:nvSpPr>
          <p:cNvPr id="18" name="Rounded Rectangle 17"/>
          <p:cNvSpPr/>
          <p:nvPr/>
        </p:nvSpPr>
        <p:spPr>
          <a:xfrm>
            <a:off x="450184" y="2873670"/>
            <a:ext cx="2565712" cy="488415"/>
          </a:xfrm>
          <a:prstGeom prst="roundRect">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buClr>
                <a:srgbClr val="94B6D2">
                  <a:lumMod val="50000"/>
                </a:srgbClr>
              </a:buClr>
            </a:pPr>
            <a:r>
              <a:rPr lang="en-US" sz="1600" dirty="0">
                <a:solidFill>
                  <a:srgbClr val="294071"/>
                </a:solidFill>
                <a:hlinkClick r:id="rId3"/>
              </a:rPr>
              <a:t>https://www.ons.gov.uk/</a:t>
            </a:r>
            <a:endParaRPr lang="en-US" sz="1600" dirty="0">
              <a:solidFill>
                <a:srgbClr val="294071"/>
              </a:solidFill>
            </a:endParaRPr>
          </a:p>
        </p:txBody>
      </p:sp>
      <p:sp>
        <p:nvSpPr>
          <p:cNvPr id="21" name="Rounded Rectangle 20"/>
          <p:cNvSpPr/>
          <p:nvPr/>
        </p:nvSpPr>
        <p:spPr>
          <a:xfrm>
            <a:off x="6072187" y="2057400"/>
            <a:ext cx="990600" cy="457200"/>
          </a:xfrm>
          <a:prstGeom prst="roundRect">
            <a:avLst/>
          </a:prstGeom>
          <a:noFill/>
          <a:ln w="3810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n w="19050">
                <a:solidFill>
                  <a:srgbClr val="CD6525"/>
                </a:solidFill>
              </a:ln>
              <a:noFill/>
            </a:endParaRPr>
          </a:p>
        </p:txBody>
      </p:sp>
      <p:cxnSp>
        <p:nvCxnSpPr>
          <p:cNvPr id="31" name="Straight Arrow Connector 30"/>
          <p:cNvCxnSpPr>
            <a:cxnSpLocks/>
          </p:cNvCxnSpPr>
          <p:nvPr/>
        </p:nvCxnSpPr>
        <p:spPr>
          <a:xfrm flipV="1">
            <a:off x="2947987" y="2308830"/>
            <a:ext cx="3124200" cy="1958370"/>
          </a:xfrm>
          <a:prstGeom prst="bentConnector3">
            <a:avLst>
              <a:gd name="adj1" fmla="val 29544"/>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20">
            <a:extLst>
              <a:ext uri="{FF2B5EF4-FFF2-40B4-BE49-F238E27FC236}">
                <a16:creationId xmlns:a16="http://schemas.microsoft.com/office/drawing/2014/main" id="{C4438988-3227-4DDD-9BDC-194622B4469C}"/>
              </a:ext>
            </a:extLst>
          </p:cNvPr>
          <p:cNvSpPr/>
          <p:nvPr/>
        </p:nvSpPr>
        <p:spPr>
          <a:xfrm>
            <a:off x="6072187" y="2667000"/>
            <a:ext cx="914400" cy="228600"/>
          </a:xfrm>
          <a:prstGeom prst="roundRect">
            <a:avLst/>
          </a:prstGeom>
          <a:noFill/>
          <a:ln w="3810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n w="19050">
                <a:solidFill>
                  <a:srgbClr val="CD6525"/>
                </a:solidFill>
              </a:ln>
              <a:noFill/>
            </a:endParaRPr>
          </a:p>
        </p:txBody>
      </p:sp>
      <p:sp>
        <p:nvSpPr>
          <p:cNvPr id="11" name="Rounded Rectangle 20">
            <a:extLst>
              <a:ext uri="{FF2B5EF4-FFF2-40B4-BE49-F238E27FC236}">
                <a16:creationId xmlns:a16="http://schemas.microsoft.com/office/drawing/2014/main" id="{BA683C4E-2D65-4EEC-9D0C-529A3AD0A900}"/>
              </a:ext>
            </a:extLst>
          </p:cNvPr>
          <p:cNvSpPr/>
          <p:nvPr/>
        </p:nvSpPr>
        <p:spPr>
          <a:xfrm>
            <a:off x="4167187" y="1219200"/>
            <a:ext cx="914400" cy="228600"/>
          </a:xfrm>
          <a:prstGeom prst="roundRect">
            <a:avLst/>
          </a:prstGeom>
          <a:noFill/>
          <a:ln w="3810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n w="19050">
                <a:solidFill>
                  <a:srgbClr val="CD6525"/>
                </a:solidFill>
              </a:ln>
              <a:noFill/>
            </a:endParaRPr>
          </a:p>
        </p:txBody>
      </p:sp>
    </p:spTree>
    <p:extLst>
      <p:ext uri="{BB962C8B-B14F-4D97-AF65-F5344CB8AC3E}">
        <p14:creationId xmlns:p14="http://schemas.microsoft.com/office/powerpoint/2010/main" val="3443907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96C32AD-17E6-48D2-8703-F3C1B8A5383A}"/>
              </a:ext>
            </a:extLst>
          </p:cNvPr>
          <p:cNvPicPr>
            <a:picLocks noChangeAspect="1"/>
          </p:cNvPicPr>
          <p:nvPr/>
        </p:nvPicPr>
        <p:blipFill rotWithShape="1">
          <a:blip r:embed="rId2"/>
          <a:srcRect l="18078" t="65801" r="18937" b="5233"/>
          <a:stretch/>
        </p:blipFill>
        <p:spPr>
          <a:xfrm>
            <a:off x="4014787" y="1295400"/>
            <a:ext cx="7772400" cy="1704976"/>
          </a:xfrm>
          <a:prstGeom prst="rect">
            <a:avLst/>
          </a:prstGeom>
          <a:ln>
            <a:solidFill>
              <a:schemeClr val="tx1"/>
            </a:solidFill>
          </a:ln>
        </p:spPr>
      </p:pic>
      <p:sp>
        <p:nvSpPr>
          <p:cNvPr id="4" name="Slide Number Placeholder 3"/>
          <p:cNvSpPr>
            <a:spLocks noGrp="1"/>
          </p:cNvSpPr>
          <p:nvPr>
            <p:ph type="sldNum" sz="quarter" idx="4"/>
          </p:nvPr>
        </p:nvSpPr>
        <p:spPr>
          <a:xfrm>
            <a:off x="12091987" y="6577242"/>
            <a:ext cx="714089" cy="365125"/>
          </a:xfrm>
        </p:spPr>
        <p:txBody>
          <a:bodyPr/>
          <a:lstStyle/>
          <a:p>
            <a:fld id="{2270E5E6-B1A9-445C-96C2-E201F479BAEE}" type="slidenum">
              <a:rPr lang="en-IN" smtClean="0"/>
              <a:pPr/>
              <a:t>6</a:t>
            </a:fld>
            <a:endParaRPr lang="en-IN" dirty="0"/>
          </a:p>
        </p:txBody>
      </p:sp>
      <p:sp>
        <p:nvSpPr>
          <p:cNvPr id="5" name="Rounded Rectangle 4"/>
          <p:cNvSpPr>
            <a:spLocks noChangeAspect="1"/>
          </p:cNvSpPr>
          <p:nvPr/>
        </p:nvSpPr>
        <p:spPr>
          <a:xfrm>
            <a:off x="280987" y="1066800"/>
            <a:ext cx="3172182" cy="5278995"/>
          </a:xfrm>
          <a:prstGeom prst="roundRect">
            <a:avLst/>
          </a:prstGeom>
          <a:gradFill flip="none" rotWithShape="1">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a:ln cap="rnd">
            <a:beve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t"/>
          <a:lstStyle/>
          <a:p>
            <a:pPr marL="0" lvl="1">
              <a:buClr>
                <a:srgbClr val="94B6D2">
                  <a:lumMod val="50000"/>
                </a:srgbClr>
              </a:buClr>
            </a:pPr>
            <a:endParaRPr lang="en-IN" sz="2000" i="1" dirty="0">
              <a:solidFill>
                <a:schemeClr val="bg1"/>
              </a:solidFill>
            </a:endParaRPr>
          </a:p>
          <a:p>
            <a:pPr marL="0" lvl="1">
              <a:buClr>
                <a:srgbClr val="94B6D2">
                  <a:lumMod val="50000"/>
                </a:srgbClr>
              </a:buClr>
            </a:pPr>
            <a:r>
              <a:rPr lang="en-IN" sz="2000" dirty="0">
                <a:solidFill>
                  <a:schemeClr val="bg1"/>
                </a:solidFill>
              </a:rPr>
              <a:t>3. Scroll down and click on “Business Services”.</a:t>
            </a:r>
          </a:p>
          <a:p>
            <a:pPr marL="0" lvl="1">
              <a:buClr>
                <a:srgbClr val="94B6D2">
                  <a:lumMod val="50000"/>
                </a:srgbClr>
              </a:buClr>
            </a:pPr>
            <a:endParaRPr lang="en-IN" sz="2000" dirty="0">
              <a:solidFill>
                <a:schemeClr val="bg1"/>
              </a:solidFill>
            </a:endParaRPr>
          </a:p>
          <a:p>
            <a:pPr marL="0" lvl="1">
              <a:buClr>
                <a:srgbClr val="94B6D2">
                  <a:lumMod val="50000"/>
                </a:srgbClr>
              </a:buClr>
            </a:pPr>
            <a:endParaRPr lang="en-IN" sz="2000" dirty="0">
              <a:solidFill>
                <a:schemeClr val="bg1"/>
              </a:solidFill>
            </a:endParaRPr>
          </a:p>
          <a:p>
            <a:pPr marL="0" lvl="1">
              <a:buClr>
                <a:srgbClr val="94B6D2">
                  <a:lumMod val="50000"/>
                </a:srgbClr>
              </a:buClr>
            </a:pPr>
            <a:endParaRPr lang="en-IN" sz="2000" dirty="0">
              <a:solidFill>
                <a:schemeClr val="bg1"/>
              </a:solidFill>
            </a:endParaRPr>
          </a:p>
          <a:p>
            <a:pPr marL="0" lvl="1">
              <a:buClr>
                <a:srgbClr val="94B6D2">
                  <a:lumMod val="50000"/>
                </a:srgbClr>
              </a:buClr>
            </a:pPr>
            <a:endParaRPr lang="en-IN" sz="2000" dirty="0">
              <a:solidFill>
                <a:schemeClr val="bg1"/>
              </a:solidFill>
            </a:endParaRPr>
          </a:p>
          <a:p>
            <a:pPr marL="0" lvl="1">
              <a:buClr>
                <a:srgbClr val="94B6D2">
                  <a:lumMod val="50000"/>
                </a:srgbClr>
              </a:buClr>
            </a:pPr>
            <a:r>
              <a:rPr lang="en-IN" sz="2000" dirty="0">
                <a:solidFill>
                  <a:schemeClr val="bg1"/>
                </a:solidFill>
              </a:rPr>
              <a:t>4. Click on “Dataset” under “On this page” to download dataset in excel</a:t>
            </a:r>
          </a:p>
        </p:txBody>
      </p:sp>
      <p:sp>
        <p:nvSpPr>
          <p:cNvPr id="16" name="Title 2"/>
          <p:cNvSpPr>
            <a:spLocks noGrp="1"/>
          </p:cNvSpPr>
          <p:nvPr>
            <p:ph type="title"/>
          </p:nvPr>
        </p:nvSpPr>
        <p:spPr>
          <a:xfrm>
            <a:off x="1322795" y="0"/>
            <a:ext cx="10897239" cy="914399"/>
          </a:xfrm>
        </p:spPr>
        <p:txBody>
          <a:bodyPr anchor="ctr"/>
          <a:lstStyle/>
          <a:p>
            <a:r>
              <a:rPr lang="en-US" sz="2800" dirty="0"/>
              <a:t>Use Manufacturing Data to Calculate Ratios for DM, DL, and MOH</a:t>
            </a:r>
          </a:p>
        </p:txBody>
      </p:sp>
      <p:grpSp>
        <p:nvGrpSpPr>
          <p:cNvPr id="23" name="Group 22"/>
          <p:cNvGrpSpPr/>
          <p:nvPr/>
        </p:nvGrpSpPr>
        <p:grpSpPr>
          <a:xfrm>
            <a:off x="128587" y="81119"/>
            <a:ext cx="1142999" cy="762000"/>
            <a:chOff x="111079" y="2205"/>
            <a:chExt cx="1462793" cy="1060630"/>
          </a:xfrm>
          <a:gradFill flip="none" rotWithShape="1">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p:grpSpPr>
        <p:sp>
          <p:nvSpPr>
            <p:cNvPr id="26" name="Rounded Rectangle 25"/>
            <p:cNvSpPr/>
            <p:nvPr/>
          </p:nvSpPr>
          <p:spPr>
            <a:xfrm>
              <a:off x="111079" y="2205"/>
              <a:ext cx="1462793" cy="1060630"/>
            </a:xfrm>
            <a:prstGeom prst="round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8" name="Rounded Rectangle 4"/>
            <p:cNvSpPr/>
            <p:nvPr/>
          </p:nvSpPr>
          <p:spPr>
            <a:xfrm>
              <a:off x="162855" y="53981"/>
              <a:ext cx="1359241" cy="95707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500" kern="1200" dirty="0"/>
                <a:t>Step </a:t>
              </a:r>
              <a:r>
                <a:rPr lang="en-US" sz="2500" dirty="0"/>
                <a:t>4</a:t>
              </a:r>
              <a:endParaRPr lang="en-US" sz="2500" kern="1200" dirty="0"/>
            </a:p>
          </p:txBody>
        </p:sp>
      </p:grpSp>
      <p:sp>
        <p:nvSpPr>
          <p:cNvPr id="19" name="Rounded Rectangle 20">
            <a:extLst>
              <a:ext uri="{FF2B5EF4-FFF2-40B4-BE49-F238E27FC236}">
                <a16:creationId xmlns:a16="http://schemas.microsoft.com/office/drawing/2014/main" id="{269634C5-018C-4CA1-85B2-032F60355A5E}"/>
              </a:ext>
            </a:extLst>
          </p:cNvPr>
          <p:cNvSpPr/>
          <p:nvPr/>
        </p:nvSpPr>
        <p:spPr>
          <a:xfrm>
            <a:off x="9196387" y="1981200"/>
            <a:ext cx="1676400" cy="457200"/>
          </a:xfrm>
          <a:prstGeom prst="roundRect">
            <a:avLst/>
          </a:prstGeom>
          <a:noFill/>
          <a:ln w="3810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n w="19050">
                <a:solidFill>
                  <a:srgbClr val="CD6525"/>
                </a:solidFill>
              </a:ln>
              <a:noFill/>
            </a:endParaRPr>
          </a:p>
        </p:txBody>
      </p:sp>
      <p:cxnSp>
        <p:nvCxnSpPr>
          <p:cNvPr id="20" name="Straight Arrow Connector 19">
            <a:extLst>
              <a:ext uri="{FF2B5EF4-FFF2-40B4-BE49-F238E27FC236}">
                <a16:creationId xmlns:a16="http://schemas.microsoft.com/office/drawing/2014/main" id="{A7096A7D-D724-4618-A908-44765CD1692D}"/>
              </a:ext>
            </a:extLst>
          </p:cNvPr>
          <p:cNvCxnSpPr>
            <a:cxnSpLocks/>
          </p:cNvCxnSpPr>
          <p:nvPr/>
        </p:nvCxnSpPr>
        <p:spPr>
          <a:xfrm>
            <a:off x="3176587" y="1981200"/>
            <a:ext cx="6019800" cy="304800"/>
          </a:xfrm>
          <a:prstGeom prst="bentConnector3">
            <a:avLst>
              <a:gd name="adj1" fmla="val 11867"/>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F535E253-CCC9-4AAD-80B0-A9E6D203CF52}"/>
              </a:ext>
            </a:extLst>
          </p:cNvPr>
          <p:cNvPicPr>
            <a:picLocks noChangeAspect="1"/>
          </p:cNvPicPr>
          <p:nvPr/>
        </p:nvPicPr>
        <p:blipFill rotWithShape="1">
          <a:blip r:embed="rId3"/>
          <a:srcRect l="17070" t="40555" r="16992" b="21805"/>
          <a:stretch/>
        </p:blipFill>
        <p:spPr>
          <a:xfrm>
            <a:off x="4014788" y="3352800"/>
            <a:ext cx="7772400" cy="2895600"/>
          </a:xfrm>
          <a:prstGeom prst="rect">
            <a:avLst/>
          </a:prstGeom>
          <a:ln>
            <a:solidFill>
              <a:schemeClr val="tx1"/>
            </a:solidFill>
          </a:ln>
        </p:spPr>
      </p:pic>
      <p:sp>
        <p:nvSpPr>
          <p:cNvPr id="25" name="Rounded Rectangle 20">
            <a:extLst>
              <a:ext uri="{FF2B5EF4-FFF2-40B4-BE49-F238E27FC236}">
                <a16:creationId xmlns:a16="http://schemas.microsoft.com/office/drawing/2014/main" id="{6EEDE7B6-F7F8-45D6-A18B-171390BC4E93}"/>
              </a:ext>
            </a:extLst>
          </p:cNvPr>
          <p:cNvSpPr/>
          <p:nvPr/>
        </p:nvSpPr>
        <p:spPr>
          <a:xfrm>
            <a:off x="4014787" y="5867400"/>
            <a:ext cx="762000" cy="304800"/>
          </a:xfrm>
          <a:prstGeom prst="roundRect">
            <a:avLst/>
          </a:prstGeom>
          <a:noFill/>
          <a:ln w="3810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n w="19050">
                <a:solidFill>
                  <a:srgbClr val="CD6525"/>
                </a:solidFill>
              </a:ln>
              <a:noFill/>
            </a:endParaRPr>
          </a:p>
        </p:txBody>
      </p:sp>
      <p:cxnSp>
        <p:nvCxnSpPr>
          <p:cNvPr id="30" name="Straight Arrow Connector 19">
            <a:extLst>
              <a:ext uri="{FF2B5EF4-FFF2-40B4-BE49-F238E27FC236}">
                <a16:creationId xmlns:a16="http://schemas.microsoft.com/office/drawing/2014/main" id="{B7DC39F0-D319-4A8A-9418-94672BDC5099}"/>
              </a:ext>
            </a:extLst>
          </p:cNvPr>
          <p:cNvCxnSpPr>
            <a:cxnSpLocks/>
            <a:endCxn id="25" idx="1"/>
          </p:cNvCxnSpPr>
          <p:nvPr/>
        </p:nvCxnSpPr>
        <p:spPr>
          <a:xfrm>
            <a:off x="2185987" y="4419600"/>
            <a:ext cx="1828800" cy="1600200"/>
          </a:xfrm>
          <a:prstGeom prst="bentConnector3">
            <a:avLst>
              <a:gd name="adj1" fmla="val 80645"/>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2746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B99B1EA-AEE5-43E3-BF18-27EB39465DC8}"/>
              </a:ext>
            </a:extLst>
          </p:cNvPr>
          <p:cNvPicPr>
            <a:picLocks noChangeAspect="1"/>
          </p:cNvPicPr>
          <p:nvPr/>
        </p:nvPicPr>
        <p:blipFill rotWithShape="1">
          <a:blip r:embed="rId2"/>
          <a:srcRect l="17595" t="15627" r="18777" b="41792"/>
          <a:stretch/>
        </p:blipFill>
        <p:spPr>
          <a:xfrm>
            <a:off x="3938587" y="3657601"/>
            <a:ext cx="8305800" cy="2667000"/>
          </a:xfrm>
          <a:prstGeom prst="rect">
            <a:avLst/>
          </a:prstGeom>
          <a:ln w="12700">
            <a:solidFill>
              <a:schemeClr val="tx1"/>
            </a:solidFill>
          </a:ln>
        </p:spPr>
      </p:pic>
      <p:pic>
        <p:nvPicPr>
          <p:cNvPr id="3" name="Picture 2">
            <a:extLst>
              <a:ext uri="{FF2B5EF4-FFF2-40B4-BE49-F238E27FC236}">
                <a16:creationId xmlns:a16="http://schemas.microsoft.com/office/drawing/2014/main" id="{037F41AC-492C-4262-B0FB-D919BD7259AF}"/>
              </a:ext>
            </a:extLst>
          </p:cNvPr>
          <p:cNvPicPr>
            <a:picLocks noChangeAspect="1"/>
          </p:cNvPicPr>
          <p:nvPr/>
        </p:nvPicPr>
        <p:blipFill rotWithShape="1">
          <a:blip r:embed="rId3"/>
          <a:srcRect l="18481" t="12120" r="19099" b="56573"/>
          <a:stretch/>
        </p:blipFill>
        <p:spPr>
          <a:xfrm>
            <a:off x="3938587" y="1219200"/>
            <a:ext cx="8293893" cy="2340077"/>
          </a:xfrm>
          <a:prstGeom prst="rect">
            <a:avLst/>
          </a:prstGeom>
          <a:ln w="12700">
            <a:solidFill>
              <a:schemeClr val="tx1"/>
            </a:solidFill>
          </a:ln>
        </p:spPr>
      </p:pic>
      <p:sp>
        <p:nvSpPr>
          <p:cNvPr id="4" name="Slide Number Placeholder 3"/>
          <p:cNvSpPr>
            <a:spLocks noGrp="1"/>
          </p:cNvSpPr>
          <p:nvPr>
            <p:ph type="sldNum" sz="quarter" idx="4"/>
          </p:nvPr>
        </p:nvSpPr>
        <p:spPr>
          <a:xfrm>
            <a:off x="12091987" y="6577242"/>
            <a:ext cx="714089" cy="365125"/>
          </a:xfrm>
        </p:spPr>
        <p:txBody>
          <a:bodyPr/>
          <a:lstStyle/>
          <a:p>
            <a:fld id="{2270E5E6-B1A9-445C-96C2-E201F479BAEE}" type="slidenum">
              <a:rPr lang="en-IN" smtClean="0"/>
              <a:pPr/>
              <a:t>7</a:t>
            </a:fld>
            <a:endParaRPr lang="en-IN" dirty="0"/>
          </a:p>
        </p:txBody>
      </p:sp>
      <p:sp>
        <p:nvSpPr>
          <p:cNvPr id="5" name="Rounded Rectangle 4"/>
          <p:cNvSpPr>
            <a:spLocks noChangeAspect="1"/>
          </p:cNvSpPr>
          <p:nvPr/>
        </p:nvSpPr>
        <p:spPr>
          <a:xfrm>
            <a:off x="280987" y="1066800"/>
            <a:ext cx="3172182" cy="5278995"/>
          </a:xfrm>
          <a:prstGeom prst="roundRect">
            <a:avLst/>
          </a:prstGeom>
          <a:gradFill flip="none" rotWithShape="1">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a:ln cap="rnd">
            <a:beve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t"/>
          <a:lstStyle/>
          <a:p>
            <a:pPr marL="0" lvl="1">
              <a:buClr>
                <a:srgbClr val="94B6D2">
                  <a:lumMod val="50000"/>
                </a:srgbClr>
              </a:buClr>
            </a:pPr>
            <a:endParaRPr lang="en-IN" sz="2000" i="1" dirty="0">
              <a:solidFill>
                <a:schemeClr val="bg1"/>
              </a:solidFill>
            </a:endParaRPr>
          </a:p>
          <a:p>
            <a:pPr marL="0" lvl="1">
              <a:buClr>
                <a:srgbClr val="94B6D2">
                  <a:lumMod val="50000"/>
                </a:srgbClr>
              </a:buClr>
            </a:pPr>
            <a:r>
              <a:rPr lang="en-IN" sz="2000" dirty="0">
                <a:solidFill>
                  <a:schemeClr val="bg1"/>
                </a:solidFill>
              </a:rPr>
              <a:t>5. Scroll down and click on “Non-financial business economy, UK: Section A to S”</a:t>
            </a:r>
          </a:p>
          <a:p>
            <a:pPr marL="0" lvl="1">
              <a:buClr>
                <a:srgbClr val="94B6D2">
                  <a:lumMod val="50000"/>
                </a:srgbClr>
              </a:buClr>
            </a:pPr>
            <a:endParaRPr lang="en-IN" sz="2000" dirty="0">
              <a:solidFill>
                <a:schemeClr val="bg1"/>
              </a:solidFill>
            </a:endParaRPr>
          </a:p>
          <a:p>
            <a:pPr marL="0" lvl="1">
              <a:buClr>
                <a:srgbClr val="94B6D2">
                  <a:lumMod val="50000"/>
                </a:srgbClr>
              </a:buClr>
            </a:pPr>
            <a:endParaRPr lang="en-IN" sz="2000" dirty="0">
              <a:solidFill>
                <a:schemeClr val="bg1"/>
              </a:solidFill>
            </a:endParaRPr>
          </a:p>
          <a:p>
            <a:pPr marL="0" lvl="1">
              <a:buClr>
                <a:srgbClr val="94B6D2">
                  <a:lumMod val="50000"/>
                </a:srgbClr>
              </a:buClr>
            </a:pPr>
            <a:endParaRPr lang="en-IN" sz="2000" dirty="0">
              <a:solidFill>
                <a:schemeClr val="bg1"/>
              </a:solidFill>
            </a:endParaRPr>
          </a:p>
          <a:p>
            <a:pPr marL="0" lvl="1">
              <a:buClr>
                <a:srgbClr val="94B6D2">
                  <a:lumMod val="50000"/>
                </a:srgbClr>
              </a:buClr>
            </a:pPr>
            <a:endParaRPr lang="en-IN" sz="2000" dirty="0">
              <a:solidFill>
                <a:schemeClr val="bg1"/>
              </a:solidFill>
            </a:endParaRPr>
          </a:p>
          <a:p>
            <a:pPr marL="0" lvl="1">
              <a:buClr>
                <a:srgbClr val="94B6D2">
                  <a:lumMod val="50000"/>
                </a:srgbClr>
              </a:buClr>
            </a:pPr>
            <a:r>
              <a:rPr lang="en-IN" sz="2000" dirty="0">
                <a:solidFill>
                  <a:schemeClr val="bg1"/>
                </a:solidFill>
              </a:rPr>
              <a:t>6. Click on </a:t>
            </a:r>
            <a:r>
              <a:rPr lang="en-IN" sz="2000" dirty="0" err="1">
                <a:solidFill>
                  <a:schemeClr val="bg1"/>
                </a:solidFill>
              </a:rPr>
              <a:t>xls</a:t>
            </a:r>
            <a:r>
              <a:rPr lang="en-IN" sz="2000" dirty="0">
                <a:solidFill>
                  <a:schemeClr val="bg1"/>
                </a:solidFill>
              </a:rPr>
              <a:t> file to download the dataset in excel format</a:t>
            </a:r>
          </a:p>
        </p:txBody>
      </p:sp>
      <p:sp>
        <p:nvSpPr>
          <p:cNvPr id="16" name="Title 2"/>
          <p:cNvSpPr>
            <a:spLocks noGrp="1"/>
          </p:cNvSpPr>
          <p:nvPr>
            <p:ph type="title"/>
          </p:nvPr>
        </p:nvSpPr>
        <p:spPr>
          <a:xfrm>
            <a:off x="1322795" y="0"/>
            <a:ext cx="10897239" cy="914399"/>
          </a:xfrm>
        </p:spPr>
        <p:txBody>
          <a:bodyPr anchor="ctr"/>
          <a:lstStyle/>
          <a:p>
            <a:r>
              <a:rPr lang="en-US" sz="2800" dirty="0"/>
              <a:t>Use Manufacturing Data to Calculate Ratios for DM, DL, and MOH</a:t>
            </a:r>
          </a:p>
        </p:txBody>
      </p:sp>
      <p:grpSp>
        <p:nvGrpSpPr>
          <p:cNvPr id="23" name="Group 22"/>
          <p:cNvGrpSpPr/>
          <p:nvPr/>
        </p:nvGrpSpPr>
        <p:grpSpPr>
          <a:xfrm>
            <a:off x="128587" y="81119"/>
            <a:ext cx="1142999" cy="762000"/>
            <a:chOff x="111079" y="2205"/>
            <a:chExt cx="1462793" cy="1060630"/>
          </a:xfrm>
          <a:gradFill flip="none" rotWithShape="1">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p:grpSpPr>
        <p:sp>
          <p:nvSpPr>
            <p:cNvPr id="26" name="Rounded Rectangle 25"/>
            <p:cNvSpPr/>
            <p:nvPr/>
          </p:nvSpPr>
          <p:spPr>
            <a:xfrm>
              <a:off x="111079" y="2205"/>
              <a:ext cx="1462793" cy="1060630"/>
            </a:xfrm>
            <a:prstGeom prst="round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8" name="Rounded Rectangle 4"/>
            <p:cNvSpPr/>
            <p:nvPr/>
          </p:nvSpPr>
          <p:spPr>
            <a:xfrm>
              <a:off x="162855" y="53981"/>
              <a:ext cx="1359241" cy="95707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500" kern="1200" dirty="0"/>
                <a:t>Step </a:t>
              </a:r>
              <a:r>
                <a:rPr lang="en-US" sz="2500" dirty="0"/>
                <a:t>4</a:t>
              </a:r>
              <a:endParaRPr lang="en-US" sz="2500" kern="1200" dirty="0"/>
            </a:p>
          </p:txBody>
        </p:sp>
      </p:grpSp>
      <p:sp>
        <p:nvSpPr>
          <p:cNvPr id="19" name="Rounded Rectangle 20">
            <a:extLst>
              <a:ext uri="{FF2B5EF4-FFF2-40B4-BE49-F238E27FC236}">
                <a16:creationId xmlns:a16="http://schemas.microsoft.com/office/drawing/2014/main" id="{269634C5-018C-4CA1-85B2-032F60355A5E}"/>
              </a:ext>
            </a:extLst>
          </p:cNvPr>
          <p:cNvSpPr/>
          <p:nvPr/>
        </p:nvSpPr>
        <p:spPr>
          <a:xfrm>
            <a:off x="4014787" y="2743200"/>
            <a:ext cx="3886200" cy="457200"/>
          </a:xfrm>
          <a:prstGeom prst="roundRect">
            <a:avLst/>
          </a:prstGeom>
          <a:noFill/>
          <a:ln w="3810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n w="19050">
                <a:solidFill>
                  <a:srgbClr val="CD6525"/>
                </a:solidFill>
              </a:ln>
              <a:noFill/>
            </a:endParaRPr>
          </a:p>
        </p:txBody>
      </p:sp>
      <p:cxnSp>
        <p:nvCxnSpPr>
          <p:cNvPr id="20" name="Straight Arrow Connector 19">
            <a:extLst>
              <a:ext uri="{FF2B5EF4-FFF2-40B4-BE49-F238E27FC236}">
                <a16:creationId xmlns:a16="http://schemas.microsoft.com/office/drawing/2014/main" id="{A7096A7D-D724-4618-A908-44765CD1692D}"/>
              </a:ext>
            </a:extLst>
          </p:cNvPr>
          <p:cNvCxnSpPr>
            <a:cxnSpLocks/>
            <a:endCxn id="19" idx="1"/>
          </p:cNvCxnSpPr>
          <p:nvPr/>
        </p:nvCxnSpPr>
        <p:spPr>
          <a:xfrm>
            <a:off x="2643187" y="2057400"/>
            <a:ext cx="1371600" cy="914400"/>
          </a:xfrm>
          <a:prstGeom prst="bentConnector3">
            <a:avLst>
              <a:gd name="adj1" fmla="val 7007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20">
            <a:extLst>
              <a:ext uri="{FF2B5EF4-FFF2-40B4-BE49-F238E27FC236}">
                <a16:creationId xmlns:a16="http://schemas.microsoft.com/office/drawing/2014/main" id="{6EEDE7B6-F7F8-45D6-A18B-171390BC4E93}"/>
              </a:ext>
            </a:extLst>
          </p:cNvPr>
          <p:cNvSpPr/>
          <p:nvPr/>
        </p:nvSpPr>
        <p:spPr>
          <a:xfrm>
            <a:off x="4014787" y="5410200"/>
            <a:ext cx="1066800" cy="533400"/>
          </a:xfrm>
          <a:prstGeom prst="roundRect">
            <a:avLst/>
          </a:prstGeom>
          <a:noFill/>
          <a:ln w="3810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n w="19050">
                <a:solidFill>
                  <a:srgbClr val="CD6525"/>
                </a:solidFill>
              </a:ln>
              <a:noFill/>
            </a:endParaRPr>
          </a:p>
        </p:txBody>
      </p:sp>
      <p:cxnSp>
        <p:nvCxnSpPr>
          <p:cNvPr id="30" name="Straight Arrow Connector 19">
            <a:extLst>
              <a:ext uri="{FF2B5EF4-FFF2-40B4-BE49-F238E27FC236}">
                <a16:creationId xmlns:a16="http://schemas.microsoft.com/office/drawing/2014/main" id="{B7DC39F0-D319-4A8A-9418-94672BDC5099}"/>
              </a:ext>
            </a:extLst>
          </p:cNvPr>
          <p:cNvCxnSpPr>
            <a:cxnSpLocks/>
            <a:endCxn id="25" idx="1"/>
          </p:cNvCxnSpPr>
          <p:nvPr/>
        </p:nvCxnSpPr>
        <p:spPr>
          <a:xfrm>
            <a:off x="2414587" y="4724400"/>
            <a:ext cx="1600200" cy="952500"/>
          </a:xfrm>
          <a:prstGeom prst="bentConnector3">
            <a:avLst>
              <a:gd name="adj1" fmla="val 77035"/>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0588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4DC3383-64F1-48AC-ADA9-92AF3952E486}"/>
              </a:ext>
            </a:extLst>
          </p:cNvPr>
          <p:cNvPicPr>
            <a:picLocks noChangeAspect="1"/>
          </p:cNvPicPr>
          <p:nvPr/>
        </p:nvPicPr>
        <p:blipFill rotWithShape="1">
          <a:blip r:embed="rId3"/>
          <a:srcRect l="1445" t="25416" r="44024" b="6806"/>
          <a:stretch/>
        </p:blipFill>
        <p:spPr>
          <a:xfrm>
            <a:off x="3938587" y="1219200"/>
            <a:ext cx="7772400" cy="5181600"/>
          </a:xfrm>
          <a:prstGeom prst="rect">
            <a:avLst/>
          </a:prstGeom>
          <a:ln>
            <a:solidFill>
              <a:schemeClr val="tx1"/>
            </a:solidFill>
          </a:ln>
        </p:spPr>
      </p:pic>
      <p:sp>
        <p:nvSpPr>
          <p:cNvPr id="4" name="Slide Number Placeholder 3"/>
          <p:cNvSpPr>
            <a:spLocks noGrp="1"/>
          </p:cNvSpPr>
          <p:nvPr>
            <p:ph type="sldNum" sz="quarter" idx="4"/>
          </p:nvPr>
        </p:nvSpPr>
        <p:spPr/>
        <p:txBody>
          <a:bodyPr/>
          <a:lstStyle/>
          <a:p>
            <a:fld id="{2270E5E6-B1A9-445C-96C2-E201F479BAEE}" type="slidenum">
              <a:rPr lang="en-IN" smtClean="0"/>
              <a:pPr/>
              <a:t>8</a:t>
            </a:fld>
            <a:endParaRPr lang="en-IN" dirty="0"/>
          </a:p>
        </p:txBody>
      </p:sp>
      <p:sp>
        <p:nvSpPr>
          <p:cNvPr id="5" name="Rounded Rectangle 4"/>
          <p:cNvSpPr>
            <a:spLocks noChangeAspect="1"/>
          </p:cNvSpPr>
          <p:nvPr/>
        </p:nvSpPr>
        <p:spPr>
          <a:xfrm>
            <a:off x="280986" y="1066800"/>
            <a:ext cx="3172181" cy="5334000"/>
          </a:xfrm>
          <a:prstGeom prst="roundRect">
            <a:avLst/>
          </a:prstGeom>
          <a:gradFill flip="none" rotWithShape="1">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a:ln cap="rnd">
            <a:beve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t"/>
          <a:lstStyle/>
          <a:p>
            <a:pPr marL="0" lvl="1">
              <a:buClr>
                <a:srgbClr val="94B6D2">
                  <a:lumMod val="50000"/>
                </a:srgbClr>
              </a:buClr>
            </a:pPr>
            <a:r>
              <a:rPr lang="en-IN" dirty="0">
                <a:solidFill>
                  <a:schemeClr val="bg1"/>
                </a:solidFill>
              </a:rPr>
              <a:t>7. Go to worksheet “Section N” , scroll down to SIC 81.1, and record the following numbers for 2015 to 2018:</a:t>
            </a:r>
          </a:p>
          <a:p>
            <a:pPr marL="285750" lvl="1" indent="-285750">
              <a:buClr>
                <a:schemeClr val="bg1"/>
              </a:buClr>
              <a:buFont typeface="Arial" panose="020B0604020202020204" pitchFamily="34" charset="0"/>
              <a:buChar char="•"/>
            </a:pPr>
            <a:r>
              <a:rPr lang="en-IN" dirty="0">
                <a:solidFill>
                  <a:schemeClr val="bg1"/>
                </a:solidFill>
              </a:rPr>
              <a:t>Total Turnover</a:t>
            </a:r>
          </a:p>
          <a:p>
            <a:pPr marL="285750" lvl="1" indent="-285750">
              <a:buClr>
                <a:schemeClr val="bg1"/>
              </a:buClr>
              <a:buFont typeface="Arial" panose="020B0604020202020204" pitchFamily="34" charset="0"/>
              <a:buChar char="•"/>
            </a:pPr>
            <a:r>
              <a:rPr lang="en-IN" dirty="0">
                <a:solidFill>
                  <a:schemeClr val="bg1"/>
                </a:solidFill>
              </a:rPr>
              <a:t>Purchase of goods and materials</a:t>
            </a:r>
          </a:p>
          <a:p>
            <a:pPr marL="285750" lvl="1" indent="-285750">
              <a:buClr>
                <a:schemeClr val="bg1"/>
              </a:buClr>
              <a:buFont typeface="Arial" panose="020B0604020202020204" pitchFamily="34" charset="0"/>
              <a:buChar char="•"/>
            </a:pPr>
            <a:r>
              <a:rPr lang="en-IN" dirty="0">
                <a:solidFill>
                  <a:schemeClr val="bg1"/>
                </a:solidFill>
              </a:rPr>
              <a:t>Payments to sub-contractors</a:t>
            </a:r>
          </a:p>
          <a:p>
            <a:pPr marL="285750" lvl="1" indent="-285750">
              <a:buClr>
                <a:schemeClr val="bg1"/>
              </a:buClr>
              <a:buFont typeface="Arial" panose="020B0604020202020204" pitchFamily="34" charset="0"/>
              <a:buChar char="•"/>
            </a:pPr>
            <a:r>
              <a:rPr lang="en-IN" dirty="0">
                <a:solidFill>
                  <a:schemeClr val="bg1"/>
                </a:solidFill>
              </a:rPr>
              <a:t>Total employment costs</a:t>
            </a:r>
          </a:p>
          <a:p>
            <a:pPr marL="0" lvl="1">
              <a:buClr>
                <a:srgbClr val="94B6D2">
                  <a:lumMod val="50000"/>
                </a:srgbClr>
              </a:buClr>
            </a:pPr>
            <a:endParaRPr lang="en-IN" dirty="0">
              <a:solidFill>
                <a:schemeClr val="bg1"/>
              </a:solidFill>
            </a:endParaRPr>
          </a:p>
          <a:p>
            <a:pPr marL="0" lvl="1">
              <a:buClr>
                <a:srgbClr val="94B6D2">
                  <a:lumMod val="50000"/>
                </a:srgbClr>
              </a:buClr>
            </a:pPr>
            <a:r>
              <a:rPr lang="en-IN" dirty="0">
                <a:solidFill>
                  <a:schemeClr val="bg1"/>
                </a:solidFill>
              </a:rPr>
              <a:t>A note here is that the ‘total employment costs’ are the costs for all the personnel in the company which includes direct and indirect labour. </a:t>
            </a:r>
          </a:p>
        </p:txBody>
      </p:sp>
      <p:sp>
        <p:nvSpPr>
          <p:cNvPr id="28" name="Title 2"/>
          <p:cNvSpPr>
            <a:spLocks noGrp="1"/>
          </p:cNvSpPr>
          <p:nvPr>
            <p:ph type="title"/>
          </p:nvPr>
        </p:nvSpPr>
        <p:spPr>
          <a:xfrm>
            <a:off x="1322795" y="0"/>
            <a:ext cx="10897239" cy="914399"/>
          </a:xfrm>
        </p:spPr>
        <p:txBody>
          <a:bodyPr anchor="ctr"/>
          <a:lstStyle/>
          <a:p>
            <a:r>
              <a:rPr lang="en-US" sz="2800" dirty="0"/>
              <a:t>Use Manufacturing Data to Calculate Ratios for DM, DL, and MOH</a:t>
            </a:r>
          </a:p>
        </p:txBody>
      </p:sp>
      <p:grpSp>
        <p:nvGrpSpPr>
          <p:cNvPr id="37" name="Group 36"/>
          <p:cNvGrpSpPr/>
          <p:nvPr/>
        </p:nvGrpSpPr>
        <p:grpSpPr>
          <a:xfrm>
            <a:off x="128587" y="81119"/>
            <a:ext cx="1142999" cy="762000"/>
            <a:chOff x="111079" y="2205"/>
            <a:chExt cx="1462793" cy="1060630"/>
          </a:xfrm>
          <a:gradFill flip="none" rotWithShape="1">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p:grpSpPr>
        <p:sp>
          <p:nvSpPr>
            <p:cNvPr id="38" name="Rounded Rectangle 37"/>
            <p:cNvSpPr/>
            <p:nvPr/>
          </p:nvSpPr>
          <p:spPr>
            <a:xfrm>
              <a:off x="111079" y="2205"/>
              <a:ext cx="1462793" cy="1060630"/>
            </a:xfrm>
            <a:prstGeom prst="round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9" name="Rounded Rectangle 4"/>
            <p:cNvSpPr/>
            <p:nvPr/>
          </p:nvSpPr>
          <p:spPr>
            <a:xfrm>
              <a:off x="162855" y="53981"/>
              <a:ext cx="1359241" cy="95707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500" kern="1200" dirty="0"/>
                <a:t>Step </a:t>
              </a:r>
              <a:r>
                <a:rPr lang="en-US" sz="2500" dirty="0"/>
                <a:t>4</a:t>
              </a:r>
              <a:endParaRPr lang="en-US" sz="2500" kern="1200" dirty="0"/>
            </a:p>
          </p:txBody>
        </p:sp>
      </p:grpSp>
      <p:grpSp>
        <p:nvGrpSpPr>
          <p:cNvPr id="2" name="Group 4">
            <a:extLst>
              <a:ext uri="{FF2B5EF4-FFF2-40B4-BE49-F238E27FC236}">
                <a16:creationId xmlns:a16="http://schemas.microsoft.com/office/drawing/2014/main" id="{A53E383F-3B9E-4E55-8494-31073180DB5F}"/>
              </a:ext>
            </a:extLst>
          </p:cNvPr>
          <p:cNvGrpSpPr>
            <a:grpSpLocks noChangeAspect="1"/>
          </p:cNvGrpSpPr>
          <p:nvPr/>
        </p:nvGrpSpPr>
        <p:grpSpPr bwMode="auto">
          <a:xfrm>
            <a:off x="4776787" y="533400"/>
            <a:ext cx="6324600" cy="2286001"/>
            <a:chOff x="2687" y="764"/>
            <a:chExt cx="3984" cy="1440"/>
          </a:xfrm>
        </p:grpSpPr>
        <p:pic>
          <p:nvPicPr>
            <p:cNvPr id="1030" name="Picture 6">
              <a:extLst>
                <a:ext uri="{FF2B5EF4-FFF2-40B4-BE49-F238E27FC236}">
                  <a16:creationId xmlns:a16="http://schemas.microsoft.com/office/drawing/2014/main" id="{A412CFFF-7275-4B7E-8CA4-0849B6707E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7" y="1888"/>
              <a:ext cx="1194"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a:extLst>
                <a:ext uri="{FF2B5EF4-FFF2-40B4-BE49-F238E27FC236}">
                  <a16:creationId xmlns:a16="http://schemas.microsoft.com/office/drawing/2014/main" id="{A581E43C-E28C-4598-A003-84E4EDAC8A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5" y="1888"/>
              <a:ext cx="353"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11">
              <a:extLst>
                <a:ext uri="{FF2B5EF4-FFF2-40B4-BE49-F238E27FC236}">
                  <a16:creationId xmlns:a16="http://schemas.microsoft.com/office/drawing/2014/main" id="{1124B0E1-EFA5-49F6-A95F-225C9E2C1F8F}"/>
                </a:ext>
              </a:extLst>
            </p:cNvPr>
            <p:cNvSpPr>
              <a:spLocks/>
            </p:cNvSpPr>
            <p:nvPr/>
          </p:nvSpPr>
          <p:spPr bwMode="auto">
            <a:xfrm>
              <a:off x="4079" y="1868"/>
              <a:ext cx="307" cy="211"/>
            </a:xfrm>
            <a:custGeom>
              <a:avLst/>
              <a:gdLst>
                <a:gd name="T0" fmla="*/ 0 w 1120"/>
                <a:gd name="T1" fmla="*/ 142 h 848"/>
                <a:gd name="T2" fmla="*/ 142 w 1120"/>
                <a:gd name="T3" fmla="*/ 0 h 848"/>
                <a:gd name="T4" fmla="*/ 979 w 1120"/>
                <a:gd name="T5" fmla="*/ 0 h 848"/>
                <a:gd name="T6" fmla="*/ 1120 w 1120"/>
                <a:gd name="T7" fmla="*/ 142 h 848"/>
                <a:gd name="T8" fmla="*/ 1120 w 1120"/>
                <a:gd name="T9" fmla="*/ 707 h 848"/>
                <a:gd name="T10" fmla="*/ 979 w 1120"/>
                <a:gd name="T11" fmla="*/ 848 h 848"/>
                <a:gd name="T12" fmla="*/ 142 w 1120"/>
                <a:gd name="T13" fmla="*/ 848 h 848"/>
                <a:gd name="T14" fmla="*/ 0 w 1120"/>
                <a:gd name="T15" fmla="*/ 707 h 848"/>
                <a:gd name="T16" fmla="*/ 0 w 1120"/>
                <a:gd name="T17" fmla="*/ 142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0" h="848">
                  <a:moveTo>
                    <a:pt x="0" y="142"/>
                  </a:moveTo>
                  <a:cubicBezTo>
                    <a:pt x="0" y="64"/>
                    <a:pt x="64" y="0"/>
                    <a:pt x="142" y="0"/>
                  </a:cubicBezTo>
                  <a:lnTo>
                    <a:pt x="979" y="0"/>
                  </a:lnTo>
                  <a:cubicBezTo>
                    <a:pt x="1057" y="0"/>
                    <a:pt x="1120" y="64"/>
                    <a:pt x="1120" y="142"/>
                  </a:cubicBezTo>
                  <a:lnTo>
                    <a:pt x="1120" y="707"/>
                  </a:lnTo>
                  <a:cubicBezTo>
                    <a:pt x="1120" y="785"/>
                    <a:pt x="1057" y="848"/>
                    <a:pt x="979" y="848"/>
                  </a:cubicBezTo>
                  <a:lnTo>
                    <a:pt x="142" y="848"/>
                  </a:lnTo>
                  <a:cubicBezTo>
                    <a:pt x="64" y="848"/>
                    <a:pt x="0" y="785"/>
                    <a:pt x="0" y="707"/>
                  </a:cubicBezTo>
                  <a:lnTo>
                    <a:pt x="0" y="142"/>
                  </a:lnTo>
                  <a:close/>
                </a:path>
              </a:pathLst>
            </a:custGeom>
            <a:noFill/>
            <a:ln w="36513" cap="flat">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36" name="Picture 12">
              <a:extLst>
                <a:ext uri="{FF2B5EF4-FFF2-40B4-BE49-F238E27FC236}">
                  <a16:creationId xmlns:a16="http://schemas.microsoft.com/office/drawing/2014/main" id="{C446518A-1336-4BA8-8377-148BF89FA7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0" y="1888"/>
              <a:ext cx="353"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14">
              <a:extLst>
                <a:ext uri="{FF2B5EF4-FFF2-40B4-BE49-F238E27FC236}">
                  <a16:creationId xmlns:a16="http://schemas.microsoft.com/office/drawing/2014/main" id="{50A62BB0-0309-4198-B029-CD5BA23AA0FD}"/>
                </a:ext>
              </a:extLst>
            </p:cNvPr>
            <p:cNvSpPr>
              <a:spLocks/>
            </p:cNvSpPr>
            <p:nvPr/>
          </p:nvSpPr>
          <p:spPr bwMode="auto">
            <a:xfrm>
              <a:off x="6263" y="1868"/>
              <a:ext cx="408" cy="336"/>
            </a:xfrm>
            <a:custGeom>
              <a:avLst/>
              <a:gdLst>
                <a:gd name="T0" fmla="*/ 0 w 1120"/>
                <a:gd name="T1" fmla="*/ 142 h 848"/>
                <a:gd name="T2" fmla="*/ 142 w 1120"/>
                <a:gd name="T3" fmla="*/ 0 h 848"/>
                <a:gd name="T4" fmla="*/ 979 w 1120"/>
                <a:gd name="T5" fmla="*/ 0 h 848"/>
                <a:gd name="T6" fmla="*/ 1120 w 1120"/>
                <a:gd name="T7" fmla="*/ 142 h 848"/>
                <a:gd name="T8" fmla="*/ 1120 w 1120"/>
                <a:gd name="T9" fmla="*/ 707 h 848"/>
                <a:gd name="T10" fmla="*/ 979 w 1120"/>
                <a:gd name="T11" fmla="*/ 848 h 848"/>
                <a:gd name="T12" fmla="*/ 142 w 1120"/>
                <a:gd name="T13" fmla="*/ 848 h 848"/>
                <a:gd name="T14" fmla="*/ 0 w 1120"/>
                <a:gd name="T15" fmla="*/ 707 h 848"/>
                <a:gd name="T16" fmla="*/ 0 w 1120"/>
                <a:gd name="T17" fmla="*/ 142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0" h="848">
                  <a:moveTo>
                    <a:pt x="0" y="142"/>
                  </a:moveTo>
                  <a:cubicBezTo>
                    <a:pt x="0" y="64"/>
                    <a:pt x="64" y="0"/>
                    <a:pt x="142" y="0"/>
                  </a:cubicBezTo>
                  <a:lnTo>
                    <a:pt x="979" y="0"/>
                  </a:lnTo>
                  <a:cubicBezTo>
                    <a:pt x="1057" y="0"/>
                    <a:pt x="1120" y="64"/>
                    <a:pt x="1120" y="142"/>
                  </a:cubicBezTo>
                  <a:lnTo>
                    <a:pt x="1120" y="707"/>
                  </a:lnTo>
                  <a:cubicBezTo>
                    <a:pt x="1120" y="785"/>
                    <a:pt x="1057" y="848"/>
                    <a:pt x="979" y="848"/>
                  </a:cubicBezTo>
                  <a:lnTo>
                    <a:pt x="142" y="848"/>
                  </a:lnTo>
                  <a:cubicBezTo>
                    <a:pt x="64" y="848"/>
                    <a:pt x="0" y="785"/>
                    <a:pt x="0" y="707"/>
                  </a:cubicBezTo>
                  <a:lnTo>
                    <a:pt x="0" y="142"/>
                  </a:lnTo>
                  <a:close/>
                </a:path>
              </a:pathLst>
            </a:custGeom>
            <a:noFill/>
            <a:ln w="36513" cap="flat">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41" name="Picture 17">
              <a:extLst>
                <a:ext uri="{FF2B5EF4-FFF2-40B4-BE49-F238E27FC236}">
                  <a16:creationId xmlns:a16="http://schemas.microsoft.com/office/drawing/2014/main" id="{50ED3F0A-458D-4B33-8181-DB5D8B6D30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20" y="1888"/>
              <a:ext cx="353"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19">
              <a:extLst>
                <a:ext uri="{FF2B5EF4-FFF2-40B4-BE49-F238E27FC236}">
                  <a16:creationId xmlns:a16="http://schemas.microsoft.com/office/drawing/2014/main" id="{1E24314D-9F02-4F06-94C1-8901DD9B1BDC}"/>
                </a:ext>
              </a:extLst>
            </p:cNvPr>
            <p:cNvSpPr>
              <a:spLocks/>
            </p:cNvSpPr>
            <p:nvPr/>
          </p:nvSpPr>
          <p:spPr bwMode="auto">
            <a:xfrm>
              <a:off x="5087" y="1868"/>
              <a:ext cx="480" cy="294"/>
            </a:xfrm>
            <a:custGeom>
              <a:avLst/>
              <a:gdLst>
                <a:gd name="T0" fmla="*/ 0 w 1120"/>
                <a:gd name="T1" fmla="*/ 142 h 848"/>
                <a:gd name="T2" fmla="*/ 142 w 1120"/>
                <a:gd name="T3" fmla="*/ 0 h 848"/>
                <a:gd name="T4" fmla="*/ 979 w 1120"/>
                <a:gd name="T5" fmla="*/ 0 h 848"/>
                <a:gd name="T6" fmla="*/ 1120 w 1120"/>
                <a:gd name="T7" fmla="*/ 142 h 848"/>
                <a:gd name="T8" fmla="*/ 1120 w 1120"/>
                <a:gd name="T9" fmla="*/ 707 h 848"/>
                <a:gd name="T10" fmla="*/ 979 w 1120"/>
                <a:gd name="T11" fmla="*/ 848 h 848"/>
                <a:gd name="T12" fmla="*/ 142 w 1120"/>
                <a:gd name="T13" fmla="*/ 848 h 848"/>
                <a:gd name="T14" fmla="*/ 0 w 1120"/>
                <a:gd name="T15" fmla="*/ 707 h 848"/>
                <a:gd name="T16" fmla="*/ 0 w 1120"/>
                <a:gd name="T17" fmla="*/ 142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0" h="848">
                  <a:moveTo>
                    <a:pt x="0" y="142"/>
                  </a:moveTo>
                  <a:cubicBezTo>
                    <a:pt x="0" y="64"/>
                    <a:pt x="64" y="0"/>
                    <a:pt x="142" y="0"/>
                  </a:cubicBezTo>
                  <a:lnTo>
                    <a:pt x="979" y="0"/>
                  </a:lnTo>
                  <a:cubicBezTo>
                    <a:pt x="1057" y="0"/>
                    <a:pt x="1120" y="64"/>
                    <a:pt x="1120" y="142"/>
                  </a:cubicBezTo>
                  <a:lnTo>
                    <a:pt x="1120" y="707"/>
                  </a:lnTo>
                  <a:cubicBezTo>
                    <a:pt x="1120" y="785"/>
                    <a:pt x="1057" y="848"/>
                    <a:pt x="979" y="848"/>
                  </a:cubicBezTo>
                  <a:lnTo>
                    <a:pt x="142" y="848"/>
                  </a:lnTo>
                  <a:cubicBezTo>
                    <a:pt x="64" y="848"/>
                    <a:pt x="0" y="785"/>
                    <a:pt x="0" y="707"/>
                  </a:cubicBezTo>
                  <a:lnTo>
                    <a:pt x="0" y="142"/>
                  </a:lnTo>
                  <a:close/>
                </a:path>
              </a:pathLst>
            </a:custGeom>
            <a:noFill/>
            <a:ln w="36513" cap="flat">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 name="Freeform 22">
              <a:extLst>
                <a:ext uri="{FF2B5EF4-FFF2-40B4-BE49-F238E27FC236}">
                  <a16:creationId xmlns:a16="http://schemas.microsoft.com/office/drawing/2014/main" id="{C7718017-2139-49D8-89F0-B4B0ECBA7AEA}"/>
                </a:ext>
              </a:extLst>
            </p:cNvPr>
            <p:cNvSpPr>
              <a:spLocks/>
            </p:cNvSpPr>
            <p:nvPr/>
          </p:nvSpPr>
          <p:spPr bwMode="auto">
            <a:xfrm>
              <a:off x="5855" y="1868"/>
              <a:ext cx="384" cy="336"/>
            </a:xfrm>
            <a:custGeom>
              <a:avLst/>
              <a:gdLst>
                <a:gd name="T0" fmla="*/ 0 w 1104"/>
                <a:gd name="T1" fmla="*/ 142 h 848"/>
                <a:gd name="T2" fmla="*/ 142 w 1104"/>
                <a:gd name="T3" fmla="*/ 0 h 848"/>
                <a:gd name="T4" fmla="*/ 963 w 1104"/>
                <a:gd name="T5" fmla="*/ 0 h 848"/>
                <a:gd name="T6" fmla="*/ 1104 w 1104"/>
                <a:gd name="T7" fmla="*/ 142 h 848"/>
                <a:gd name="T8" fmla="*/ 1104 w 1104"/>
                <a:gd name="T9" fmla="*/ 707 h 848"/>
                <a:gd name="T10" fmla="*/ 963 w 1104"/>
                <a:gd name="T11" fmla="*/ 848 h 848"/>
                <a:gd name="T12" fmla="*/ 142 w 1104"/>
                <a:gd name="T13" fmla="*/ 848 h 848"/>
                <a:gd name="T14" fmla="*/ 0 w 1104"/>
                <a:gd name="T15" fmla="*/ 707 h 848"/>
                <a:gd name="T16" fmla="*/ 0 w 1104"/>
                <a:gd name="T17" fmla="*/ 142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4" h="848">
                  <a:moveTo>
                    <a:pt x="0" y="142"/>
                  </a:moveTo>
                  <a:cubicBezTo>
                    <a:pt x="0" y="64"/>
                    <a:pt x="64" y="0"/>
                    <a:pt x="142" y="0"/>
                  </a:cubicBezTo>
                  <a:lnTo>
                    <a:pt x="963" y="0"/>
                  </a:lnTo>
                  <a:cubicBezTo>
                    <a:pt x="1041" y="0"/>
                    <a:pt x="1104" y="64"/>
                    <a:pt x="1104" y="142"/>
                  </a:cubicBezTo>
                  <a:lnTo>
                    <a:pt x="1104" y="707"/>
                  </a:lnTo>
                  <a:cubicBezTo>
                    <a:pt x="1104" y="785"/>
                    <a:pt x="1041" y="848"/>
                    <a:pt x="963" y="848"/>
                  </a:cubicBezTo>
                  <a:lnTo>
                    <a:pt x="142" y="848"/>
                  </a:lnTo>
                  <a:cubicBezTo>
                    <a:pt x="64" y="848"/>
                    <a:pt x="0" y="785"/>
                    <a:pt x="0" y="707"/>
                  </a:cubicBezTo>
                  <a:lnTo>
                    <a:pt x="0" y="142"/>
                  </a:lnTo>
                  <a:close/>
                </a:path>
              </a:pathLst>
            </a:custGeom>
            <a:noFill/>
            <a:ln w="36513" cap="flat">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47" name="Picture 23">
              <a:extLst>
                <a:ext uri="{FF2B5EF4-FFF2-40B4-BE49-F238E27FC236}">
                  <a16:creationId xmlns:a16="http://schemas.microsoft.com/office/drawing/2014/main" id="{115DD2A7-E007-4030-B142-EB862FF36C5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15" y="764"/>
              <a:ext cx="2294"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Freeform 8">
            <a:extLst>
              <a:ext uri="{FF2B5EF4-FFF2-40B4-BE49-F238E27FC236}">
                <a16:creationId xmlns:a16="http://schemas.microsoft.com/office/drawing/2014/main" id="{FBD55CC7-4281-42BE-94E0-44D56BAB9746}"/>
              </a:ext>
            </a:extLst>
          </p:cNvPr>
          <p:cNvSpPr>
            <a:spLocks/>
          </p:cNvSpPr>
          <p:nvPr/>
        </p:nvSpPr>
        <p:spPr bwMode="auto">
          <a:xfrm>
            <a:off x="4090987" y="3581400"/>
            <a:ext cx="2438400" cy="334963"/>
          </a:xfrm>
          <a:custGeom>
            <a:avLst/>
            <a:gdLst>
              <a:gd name="T0" fmla="*/ 0 w 4704"/>
              <a:gd name="T1" fmla="*/ 142 h 848"/>
              <a:gd name="T2" fmla="*/ 142 w 4704"/>
              <a:gd name="T3" fmla="*/ 0 h 848"/>
              <a:gd name="T4" fmla="*/ 4563 w 4704"/>
              <a:gd name="T5" fmla="*/ 0 h 848"/>
              <a:gd name="T6" fmla="*/ 4704 w 4704"/>
              <a:gd name="T7" fmla="*/ 142 h 848"/>
              <a:gd name="T8" fmla="*/ 4704 w 4704"/>
              <a:gd name="T9" fmla="*/ 707 h 848"/>
              <a:gd name="T10" fmla="*/ 4563 w 4704"/>
              <a:gd name="T11" fmla="*/ 848 h 848"/>
              <a:gd name="T12" fmla="*/ 142 w 4704"/>
              <a:gd name="T13" fmla="*/ 848 h 848"/>
              <a:gd name="T14" fmla="*/ 0 w 4704"/>
              <a:gd name="T15" fmla="*/ 707 h 848"/>
              <a:gd name="T16" fmla="*/ 0 w 4704"/>
              <a:gd name="T17" fmla="*/ 142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04" h="848">
                <a:moveTo>
                  <a:pt x="0" y="142"/>
                </a:moveTo>
                <a:cubicBezTo>
                  <a:pt x="0" y="64"/>
                  <a:pt x="64" y="0"/>
                  <a:pt x="142" y="0"/>
                </a:cubicBezTo>
                <a:lnTo>
                  <a:pt x="4563" y="0"/>
                </a:lnTo>
                <a:cubicBezTo>
                  <a:pt x="4641" y="0"/>
                  <a:pt x="4704" y="64"/>
                  <a:pt x="4704" y="142"/>
                </a:cubicBezTo>
                <a:lnTo>
                  <a:pt x="4704" y="707"/>
                </a:lnTo>
                <a:cubicBezTo>
                  <a:pt x="4704" y="785"/>
                  <a:pt x="4641" y="848"/>
                  <a:pt x="4563" y="848"/>
                </a:cubicBezTo>
                <a:lnTo>
                  <a:pt x="142" y="848"/>
                </a:lnTo>
                <a:cubicBezTo>
                  <a:pt x="64" y="848"/>
                  <a:pt x="0" y="785"/>
                  <a:pt x="0" y="707"/>
                </a:cubicBezTo>
                <a:lnTo>
                  <a:pt x="0" y="142"/>
                </a:lnTo>
                <a:close/>
              </a:path>
            </a:pathLst>
          </a:custGeom>
          <a:noFill/>
          <a:ln w="36513" cap="flat">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0" name="Freeform 11">
            <a:extLst>
              <a:ext uri="{FF2B5EF4-FFF2-40B4-BE49-F238E27FC236}">
                <a16:creationId xmlns:a16="http://schemas.microsoft.com/office/drawing/2014/main" id="{92E3E859-F634-4CD2-944D-D1EE851148A0}"/>
              </a:ext>
            </a:extLst>
          </p:cNvPr>
          <p:cNvSpPr>
            <a:spLocks/>
          </p:cNvSpPr>
          <p:nvPr/>
        </p:nvSpPr>
        <p:spPr bwMode="auto">
          <a:xfrm>
            <a:off x="6986587" y="4495800"/>
            <a:ext cx="487363" cy="563563"/>
          </a:xfrm>
          <a:custGeom>
            <a:avLst/>
            <a:gdLst>
              <a:gd name="T0" fmla="*/ 0 w 1120"/>
              <a:gd name="T1" fmla="*/ 142 h 848"/>
              <a:gd name="T2" fmla="*/ 142 w 1120"/>
              <a:gd name="T3" fmla="*/ 0 h 848"/>
              <a:gd name="T4" fmla="*/ 979 w 1120"/>
              <a:gd name="T5" fmla="*/ 0 h 848"/>
              <a:gd name="T6" fmla="*/ 1120 w 1120"/>
              <a:gd name="T7" fmla="*/ 142 h 848"/>
              <a:gd name="T8" fmla="*/ 1120 w 1120"/>
              <a:gd name="T9" fmla="*/ 707 h 848"/>
              <a:gd name="T10" fmla="*/ 979 w 1120"/>
              <a:gd name="T11" fmla="*/ 848 h 848"/>
              <a:gd name="T12" fmla="*/ 142 w 1120"/>
              <a:gd name="T13" fmla="*/ 848 h 848"/>
              <a:gd name="T14" fmla="*/ 0 w 1120"/>
              <a:gd name="T15" fmla="*/ 707 h 848"/>
              <a:gd name="T16" fmla="*/ 0 w 1120"/>
              <a:gd name="T17" fmla="*/ 142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0" h="848">
                <a:moveTo>
                  <a:pt x="0" y="142"/>
                </a:moveTo>
                <a:cubicBezTo>
                  <a:pt x="0" y="64"/>
                  <a:pt x="64" y="0"/>
                  <a:pt x="142" y="0"/>
                </a:cubicBezTo>
                <a:lnTo>
                  <a:pt x="979" y="0"/>
                </a:lnTo>
                <a:cubicBezTo>
                  <a:pt x="1057" y="0"/>
                  <a:pt x="1120" y="64"/>
                  <a:pt x="1120" y="142"/>
                </a:cubicBezTo>
                <a:lnTo>
                  <a:pt x="1120" y="707"/>
                </a:lnTo>
                <a:cubicBezTo>
                  <a:pt x="1120" y="785"/>
                  <a:pt x="1057" y="848"/>
                  <a:pt x="979" y="848"/>
                </a:cubicBezTo>
                <a:lnTo>
                  <a:pt x="142" y="848"/>
                </a:lnTo>
                <a:cubicBezTo>
                  <a:pt x="64" y="848"/>
                  <a:pt x="0" y="785"/>
                  <a:pt x="0" y="707"/>
                </a:cubicBezTo>
                <a:lnTo>
                  <a:pt x="0" y="142"/>
                </a:lnTo>
                <a:close/>
              </a:path>
            </a:pathLst>
          </a:custGeom>
          <a:noFill/>
          <a:ln w="36513" cap="flat">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1" name="Freeform 11">
            <a:extLst>
              <a:ext uri="{FF2B5EF4-FFF2-40B4-BE49-F238E27FC236}">
                <a16:creationId xmlns:a16="http://schemas.microsoft.com/office/drawing/2014/main" id="{2983E9AC-9150-4696-93E2-E9B4D5551012}"/>
              </a:ext>
            </a:extLst>
          </p:cNvPr>
          <p:cNvSpPr>
            <a:spLocks/>
          </p:cNvSpPr>
          <p:nvPr/>
        </p:nvSpPr>
        <p:spPr bwMode="auto">
          <a:xfrm>
            <a:off x="8815387" y="4495800"/>
            <a:ext cx="487363" cy="563563"/>
          </a:xfrm>
          <a:custGeom>
            <a:avLst/>
            <a:gdLst>
              <a:gd name="T0" fmla="*/ 0 w 1120"/>
              <a:gd name="T1" fmla="*/ 142 h 848"/>
              <a:gd name="T2" fmla="*/ 142 w 1120"/>
              <a:gd name="T3" fmla="*/ 0 h 848"/>
              <a:gd name="T4" fmla="*/ 979 w 1120"/>
              <a:gd name="T5" fmla="*/ 0 h 848"/>
              <a:gd name="T6" fmla="*/ 1120 w 1120"/>
              <a:gd name="T7" fmla="*/ 142 h 848"/>
              <a:gd name="T8" fmla="*/ 1120 w 1120"/>
              <a:gd name="T9" fmla="*/ 707 h 848"/>
              <a:gd name="T10" fmla="*/ 979 w 1120"/>
              <a:gd name="T11" fmla="*/ 848 h 848"/>
              <a:gd name="T12" fmla="*/ 142 w 1120"/>
              <a:gd name="T13" fmla="*/ 848 h 848"/>
              <a:gd name="T14" fmla="*/ 0 w 1120"/>
              <a:gd name="T15" fmla="*/ 707 h 848"/>
              <a:gd name="T16" fmla="*/ 0 w 1120"/>
              <a:gd name="T17" fmla="*/ 142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0" h="848">
                <a:moveTo>
                  <a:pt x="0" y="142"/>
                </a:moveTo>
                <a:cubicBezTo>
                  <a:pt x="0" y="64"/>
                  <a:pt x="64" y="0"/>
                  <a:pt x="142" y="0"/>
                </a:cubicBezTo>
                <a:lnTo>
                  <a:pt x="979" y="0"/>
                </a:lnTo>
                <a:cubicBezTo>
                  <a:pt x="1057" y="0"/>
                  <a:pt x="1120" y="64"/>
                  <a:pt x="1120" y="142"/>
                </a:cubicBezTo>
                <a:lnTo>
                  <a:pt x="1120" y="707"/>
                </a:lnTo>
                <a:cubicBezTo>
                  <a:pt x="1120" y="785"/>
                  <a:pt x="1057" y="848"/>
                  <a:pt x="979" y="848"/>
                </a:cubicBezTo>
                <a:lnTo>
                  <a:pt x="142" y="848"/>
                </a:lnTo>
                <a:cubicBezTo>
                  <a:pt x="64" y="848"/>
                  <a:pt x="0" y="785"/>
                  <a:pt x="0" y="707"/>
                </a:cubicBezTo>
                <a:lnTo>
                  <a:pt x="0" y="142"/>
                </a:lnTo>
                <a:close/>
              </a:path>
            </a:pathLst>
          </a:custGeom>
          <a:noFill/>
          <a:ln w="36513" cap="flat">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2" name="Freeform 11">
            <a:extLst>
              <a:ext uri="{FF2B5EF4-FFF2-40B4-BE49-F238E27FC236}">
                <a16:creationId xmlns:a16="http://schemas.microsoft.com/office/drawing/2014/main" id="{ACFC6D86-ECEC-4063-B1FF-64E8A05D8A14}"/>
              </a:ext>
            </a:extLst>
          </p:cNvPr>
          <p:cNvSpPr>
            <a:spLocks/>
          </p:cNvSpPr>
          <p:nvPr/>
        </p:nvSpPr>
        <p:spPr bwMode="auto">
          <a:xfrm>
            <a:off x="9958387" y="4495800"/>
            <a:ext cx="487363" cy="563563"/>
          </a:xfrm>
          <a:custGeom>
            <a:avLst/>
            <a:gdLst>
              <a:gd name="T0" fmla="*/ 0 w 1120"/>
              <a:gd name="T1" fmla="*/ 142 h 848"/>
              <a:gd name="T2" fmla="*/ 142 w 1120"/>
              <a:gd name="T3" fmla="*/ 0 h 848"/>
              <a:gd name="T4" fmla="*/ 979 w 1120"/>
              <a:gd name="T5" fmla="*/ 0 h 848"/>
              <a:gd name="T6" fmla="*/ 1120 w 1120"/>
              <a:gd name="T7" fmla="*/ 142 h 848"/>
              <a:gd name="T8" fmla="*/ 1120 w 1120"/>
              <a:gd name="T9" fmla="*/ 707 h 848"/>
              <a:gd name="T10" fmla="*/ 979 w 1120"/>
              <a:gd name="T11" fmla="*/ 848 h 848"/>
              <a:gd name="T12" fmla="*/ 142 w 1120"/>
              <a:gd name="T13" fmla="*/ 848 h 848"/>
              <a:gd name="T14" fmla="*/ 0 w 1120"/>
              <a:gd name="T15" fmla="*/ 707 h 848"/>
              <a:gd name="T16" fmla="*/ 0 w 1120"/>
              <a:gd name="T17" fmla="*/ 142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0" h="848">
                <a:moveTo>
                  <a:pt x="0" y="142"/>
                </a:moveTo>
                <a:cubicBezTo>
                  <a:pt x="0" y="64"/>
                  <a:pt x="64" y="0"/>
                  <a:pt x="142" y="0"/>
                </a:cubicBezTo>
                <a:lnTo>
                  <a:pt x="979" y="0"/>
                </a:lnTo>
                <a:cubicBezTo>
                  <a:pt x="1057" y="0"/>
                  <a:pt x="1120" y="64"/>
                  <a:pt x="1120" y="142"/>
                </a:cubicBezTo>
                <a:lnTo>
                  <a:pt x="1120" y="707"/>
                </a:lnTo>
                <a:cubicBezTo>
                  <a:pt x="1120" y="785"/>
                  <a:pt x="1057" y="848"/>
                  <a:pt x="979" y="848"/>
                </a:cubicBezTo>
                <a:lnTo>
                  <a:pt x="142" y="848"/>
                </a:lnTo>
                <a:cubicBezTo>
                  <a:pt x="64" y="848"/>
                  <a:pt x="0" y="785"/>
                  <a:pt x="0" y="707"/>
                </a:cubicBezTo>
                <a:lnTo>
                  <a:pt x="0" y="142"/>
                </a:lnTo>
                <a:close/>
              </a:path>
            </a:pathLst>
          </a:custGeom>
          <a:noFill/>
          <a:ln w="36513" cap="flat">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3" name="Freeform 11">
            <a:extLst>
              <a:ext uri="{FF2B5EF4-FFF2-40B4-BE49-F238E27FC236}">
                <a16:creationId xmlns:a16="http://schemas.microsoft.com/office/drawing/2014/main" id="{1288BD9F-99D4-4CDB-A99C-ECA14EE22090}"/>
              </a:ext>
            </a:extLst>
          </p:cNvPr>
          <p:cNvSpPr>
            <a:spLocks/>
          </p:cNvSpPr>
          <p:nvPr/>
        </p:nvSpPr>
        <p:spPr bwMode="auto">
          <a:xfrm>
            <a:off x="10567987" y="4495800"/>
            <a:ext cx="487363" cy="563563"/>
          </a:xfrm>
          <a:custGeom>
            <a:avLst/>
            <a:gdLst>
              <a:gd name="T0" fmla="*/ 0 w 1120"/>
              <a:gd name="T1" fmla="*/ 142 h 848"/>
              <a:gd name="T2" fmla="*/ 142 w 1120"/>
              <a:gd name="T3" fmla="*/ 0 h 848"/>
              <a:gd name="T4" fmla="*/ 979 w 1120"/>
              <a:gd name="T5" fmla="*/ 0 h 848"/>
              <a:gd name="T6" fmla="*/ 1120 w 1120"/>
              <a:gd name="T7" fmla="*/ 142 h 848"/>
              <a:gd name="T8" fmla="*/ 1120 w 1120"/>
              <a:gd name="T9" fmla="*/ 707 h 848"/>
              <a:gd name="T10" fmla="*/ 979 w 1120"/>
              <a:gd name="T11" fmla="*/ 848 h 848"/>
              <a:gd name="T12" fmla="*/ 142 w 1120"/>
              <a:gd name="T13" fmla="*/ 848 h 848"/>
              <a:gd name="T14" fmla="*/ 0 w 1120"/>
              <a:gd name="T15" fmla="*/ 707 h 848"/>
              <a:gd name="T16" fmla="*/ 0 w 1120"/>
              <a:gd name="T17" fmla="*/ 142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0" h="848">
                <a:moveTo>
                  <a:pt x="0" y="142"/>
                </a:moveTo>
                <a:cubicBezTo>
                  <a:pt x="0" y="64"/>
                  <a:pt x="64" y="0"/>
                  <a:pt x="142" y="0"/>
                </a:cubicBezTo>
                <a:lnTo>
                  <a:pt x="979" y="0"/>
                </a:lnTo>
                <a:cubicBezTo>
                  <a:pt x="1057" y="0"/>
                  <a:pt x="1120" y="64"/>
                  <a:pt x="1120" y="142"/>
                </a:cubicBezTo>
                <a:lnTo>
                  <a:pt x="1120" y="707"/>
                </a:lnTo>
                <a:cubicBezTo>
                  <a:pt x="1120" y="785"/>
                  <a:pt x="1057" y="848"/>
                  <a:pt x="979" y="848"/>
                </a:cubicBezTo>
                <a:lnTo>
                  <a:pt x="142" y="848"/>
                </a:lnTo>
                <a:cubicBezTo>
                  <a:pt x="64" y="848"/>
                  <a:pt x="0" y="785"/>
                  <a:pt x="0" y="707"/>
                </a:cubicBezTo>
                <a:lnTo>
                  <a:pt x="0" y="142"/>
                </a:lnTo>
                <a:close/>
              </a:path>
            </a:pathLst>
          </a:custGeom>
          <a:noFill/>
          <a:ln w="36513" cap="flat">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val="1028903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12091987" y="6577242"/>
            <a:ext cx="714089" cy="365125"/>
          </a:xfrm>
        </p:spPr>
        <p:txBody>
          <a:bodyPr/>
          <a:lstStyle/>
          <a:p>
            <a:fld id="{2270E5E6-B1A9-445C-96C2-E201F479BAEE}" type="slidenum">
              <a:rPr lang="en-IN" smtClean="0"/>
              <a:pPr/>
              <a:t>9</a:t>
            </a:fld>
            <a:endParaRPr lang="en-IN" dirty="0"/>
          </a:p>
        </p:txBody>
      </p:sp>
      <p:sp>
        <p:nvSpPr>
          <p:cNvPr id="5" name="Rounded Rectangle 4"/>
          <p:cNvSpPr>
            <a:spLocks noChangeAspect="1"/>
          </p:cNvSpPr>
          <p:nvPr/>
        </p:nvSpPr>
        <p:spPr>
          <a:xfrm>
            <a:off x="280987" y="1219200"/>
            <a:ext cx="2776118" cy="4876800"/>
          </a:xfrm>
          <a:prstGeom prst="roundRect">
            <a:avLst/>
          </a:prstGeom>
          <a:gradFill flip="none" rotWithShape="1">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a:ln cap="rnd">
            <a:beve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t"/>
          <a:lstStyle/>
          <a:p>
            <a:pPr marL="0" lvl="1">
              <a:buClr>
                <a:srgbClr val="94B6D2">
                  <a:lumMod val="50000"/>
                </a:srgbClr>
              </a:buClr>
            </a:pPr>
            <a:endParaRPr lang="en-IN" sz="2000" dirty="0">
              <a:solidFill>
                <a:schemeClr val="bg1"/>
              </a:solidFill>
            </a:endParaRPr>
          </a:p>
          <a:p>
            <a:pPr marL="0" lvl="1">
              <a:buClr>
                <a:srgbClr val="94B6D2">
                  <a:lumMod val="50000"/>
                </a:srgbClr>
              </a:buClr>
            </a:pPr>
            <a:r>
              <a:rPr lang="en-IN" sz="2000" dirty="0">
                <a:solidFill>
                  <a:schemeClr val="bg1"/>
                </a:solidFill>
              </a:rPr>
              <a:t>8. Summarize the data obtained for all years of interest.</a:t>
            </a:r>
          </a:p>
        </p:txBody>
      </p:sp>
      <p:sp>
        <p:nvSpPr>
          <p:cNvPr id="16" name="Title 2"/>
          <p:cNvSpPr>
            <a:spLocks noGrp="1"/>
          </p:cNvSpPr>
          <p:nvPr>
            <p:ph type="title"/>
          </p:nvPr>
        </p:nvSpPr>
        <p:spPr>
          <a:xfrm>
            <a:off x="1322795" y="0"/>
            <a:ext cx="10897239" cy="914399"/>
          </a:xfrm>
        </p:spPr>
        <p:txBody>
          <a:bodyPr anchor="ctr"/>
          <a:lstStyle/>
          <a:p>
            <a:r>
              <a:rPr lang="en-US" sz="2800" dirty="0"/>
              <a:t>Use Manufacturing Data to Calculate Ratios for DM, DL, and MOH</a:t>
            </a:r>
          </a:p>
        </p:txBody>
      </p:sp>
      <p:grpSp>
        <p:nvGrpSpPr>
          <p:cNvPr id="23" name="Group 22"/>
          <p:cNvGrpSpPr/>
          <p:nvPr/>
        </p:nvGrpSpPr>
        <p:grpSpPr>
          <a:xfrm>
            <a:off x="128587" y="81119"/>
            <a:ext cx="1142999" cy="762000"/>
            <a:chOff x="111079" y="2205"/>
            <a:chExt cx="1462793" cy="1060630"/>
          </a:xfrm>
          <a:gradFill flip="none" rotWithShape="1">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p:grpSpPr>
        <p:sp>
          <p:nvSpPr>
            <p:cNvPr id="26" name="Rounded Rectangle 25"/>
            <p:cNvSpPr/>
            <p:nvPr/>
          </p:nvSpPr>
          <p:spPr>
            <a:xfrm>
              <a:off x="111079" y="2205"/>
              <a:ext cx="1462793" cy="1060630"/>
            </a:xfrm>
            <a:prstGeom prst="round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8" name="Rounded Rectangle 4"/>
            <p:cNvSpPr/>
            <p:nvPr/>
          </p:nvSpPr>
          <p:spPr>
            <a:xfrm>
              <a:off x="162855" y="53981"/>
              <a:ext cx="1359241" cy="95707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500" kern="1200" dirty="0"/>
                <a:t>Step </a:t>
              </a:r>
              <a:r>
                <a:rPr lang="en-US" sz="2500" dirty="0"/>
                <a:t>4</a:t>
              </a:r>
              <a:endParaRPr lang="en-US" sz="2500" kern="1200" dirty="0"/>
            </a:p>
          </p:txBody>
        </p:sp>
      </p:grpSp>
      <p:graphicFrame>
        <p:nvGraphicFramePr>
          <p:cNvPr id="25" name="Table 24">
            <a:extLst>
              <a:ext uri="{FF2B5EF4-FFF2-40B4-BE49-F238E27FC236}">
                <a16:creationId xmlns:a16="http://schemas.microsoft.com/office/drawing/2014/main" id="{F2C81BBA-07BA-4E8D-B576-EB1493946F65}"/>
              </a:ext>
            </a:extLst>
          </p:cNvPr>
          <p:cNvGraphicFramePr>
            <a:graphicFrameLocks noGrp="1"/>
          </p:cNvGraphicFramePr>
          <p:nvPr>
            <p:extLst>
              <p:ext uri="{D42A27DB-BD31-4B8C-83A1-F6EECF244321}">
                <p14:modId xmlns:p14="http://schemas.microsoft.com/office/powerpoint/2010/main" val="1448461362"/>
              </p:ext>
            </p:extLst>
          </p:nvPr>
        </p:nvGraphicFramePr>
        <p:xfrm>
          <a:off x="4167187" y="1219200"/>
          <a:ext cx="7888693" cy="4876800"/>
        </p:xfrm>
        <a:graphic>
          <a:graphicData uri="http://schemas.openxmlformats.org/drawingml/2006/table">
            <a:tbl>
              <a:tblPr firstRow="1" firstCol="1" bandRow="1">
                <a:tableStyleId>{5C22544A-7EE6-4342-B048-85BDC9FD1C3A}</a:tableStyleId>
              </a:tblPr>
              <a:tblGrid>
                <a:gridCol w="29718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487893">
                  <a:extLst>
                    <a:ext uri="{9D8B030D-6E8A-4147-A177-3AD203B41FA5}">
                      <a16:colId xmlns:a16="http://schemas.microsoft.com/office/drawing/2014/main" val="20004"/>
                    </a:ext>
                  </a:extLst>
                </a:gridCol>
              </a:tblGrid>
              <a:tr h="812800">
                <a:tc gridSpan="5">
                  <a:txBody>
                    <a:bodyPr/>
                    <a:lstStyle/>
                    <a:p>
                      <a:pPr marL="92075" indent="0" algn="l" hangingPunct="0">
                        <a:lnSpc>
                          <a:spcPts val="1500"/>
                        </a:lnSpc>
                        <a:spcBef>
                          <a:spcPts val="500"/>
                        </a:spcBef>
                        <a:spcAft>
                          <a:spcPts val="500"/>
                        </a:spcAft>
                        <a:tabLst>
                          <a:tab pos="457200" algn="l"/>
                          <a:tab pos="914400" algn="l"/>
                          <a:tab pos="1371600" algn="l"/>
                          <a:tab pos="1828800" algn="l"/>
                          <a:tab pos="2286000" algn="l"/>
                          <a:tab pos="2743200" algn="l"/>
                          <a:tab pos="3200400" algn="l"/>
                          <a:tab pos="4848860" algn="l"/>
                        </a:tabLst>
                      </a:pPr>
                      <a:r>
                        <a:rPr lang="en-IN" sz="1400" dirty="0">
                          <a:effectLst/>
                        </a:rPr>
                        <a:t>ICP, Breakdown of Industry Data</a:t>
                      </a:r>
                      <a:endParaRPr lang="en-IN" sz="14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0"/>
                  </a:ext>
                </a:extLst>
              </a:tr>
              <a:tr h="812800">
                <a:tc>
                  <a:txBody>
                    <a:bodyPr/>
                    <a:lstStyle/>
                    <a:p>
                      <a:pPr marL="571500" indent="-479425" algn="l" hangingPunct="0">
                        <a:lnSpc>
                          <a:spcPts val="1500"/>
                        </a:lnSpc>
                        <a:spcBef>
                          <a:spcPts val="500"/>
                        </a:spcBef>
                        <a:spcAft>
                          <a:spcPts val="500"/>
                        </a:spcAft>
                      </a:pPr>
                      <a:r>
                        <a:rPr lang="en-IN" sz="1400" dirty="0">
                          <a:effectLst/>
                        </a:rPr>
                        <a:t>Cost Elements (in GBP Million)</a:t>
                      </a:r>
                      <a:endParaRPr lang="en-IN" sz="14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75000"/>
                      </a:schemeClr>
                    </a:solidFill>
                  </a:tcPr>
                </a:tc>
                <a:tc>
                  <a:txBody>
                    <a:bodyPr/>
                    <a:lstStyle/>
                    <a:p>
                      <a:pPr marL="81280" algn="r" hangingPunct="0">
                        <a:lnSpc>
                          <a:spcPts val="1500"/>
                        </a:lnSpc>
                        <a:spcBef>
                          <a:spcPts val="500"/>
                        </a:spcBef>
                        <a:spcAft>
                          <a:spcPts val="500"/>
                        </a:spcAft>
                      </a:pPr>
                      <a:r>
                        <a:rPr lang="en-IN" sz="1400" b="1" dirty="0">
                          <a:effectLst/>
                        </a:rPr>
                        <a:t>2015</a:t>
                      </a:r>
                      <a:endParaRPr lang="en-IN" sz="1400" b="1" dirty="0">
                        <a:effectLst/>
                        <a:latin typeface="Times New Roman"/>
                        <a:ea typeface="Times New Roman"/>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572770" algn="r" hangingPunct="0">
                        <a:lnSpc>
                          <a:spcPts val="1500"/>
                        </a:lnSpc>
                        <a:spcBef>
                          <a:spcPts val="500"/>
                        </a:spcBef>
                        <a:spcAft>
                          <a:spcPts val="500"/>
                        </a:spcAft>
                      </a:pPr>
                      <a:r>
                        <a:rPr lang="en-IN" sz="1400" b="1" dirty="0">
                          <a:effectLst/>
                        </a:rPr>
                        <a:t>2016</a:t>
                      </a:r>
                      <a:endParaRPr lang="en-IN" sz="1400" b="1" dirty="0">
                        <a:effectLst/>
                        <a:latin typeface="Times New Roman"/>
                        <a:ea typeface="Times New Roman"/>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22225" indent="-22225" algn="r" hangingPunct="0">
                        <a:lnSpc>
                          <a:spcPts val="1500"/>
                        </a:lnSpc>
                        <a:spcBef>
                          <a:spcPts val="500"/>
                        </a:spcBef>
                        <a:spcAft>
                          <a:spcPts val="500"/>
                        </a:spcAft>
                      </a:pPr>
                      <a:r>
                        <a:rPr lang="en-IN" sz="1400" b="1" dirty="0">
                          <a:effectLst/>
                        </a:rPr>
                        <a:t>2017</a:t>
                      </a:r>
                      <a:endParaRPr lang="en-IN" sz="1400" b="1" dirty="0">
                        <a:effectLst/>
                        <a:latin typeface="Times New Roman"/>
                        <a:ea typeface="Times New Roman"/>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572770" algn="r" hangingPunct="0">
                        <a:lnSpc>
                          <a:spcPts val="1500"/>
                        </a:lnSpc>
                        <a:spcBef>
                          <a:spcPts val="500"/>
                        </a:spcBef>
                        <a:spcAft>
                          <a:spcPts val="500"/>
                        </a:spcAft>
                      </a:pPr>
                      <a:r>
                        <a:rPr lang="en-IN" sz="1400" b="1" dirty="0">
                          <a:effectLst/>
                        </a:rPr>
                        <a:t>2018</a:t>
                      </a:r>
                      <a:endParaRPr lang="en-IN" sz="1400" b="1" dirty="0">
                        <a:effectLst/>
                        <a:latin typeface="Times New Roman"/>
                        <a:ea typeface="Times New Roman"/>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812800">
                <a:tc>
                  <a:txBody>
                    <a:bodyPr/>
                    <a:lstStyle/>
                    <a:p>
                      <a:pPr marL="92075" indent="0" algn="l" hangingPunct="0">
                        <a:lnSpc>
                          <a:spcPts val="1500"/>
                        </a:lnSpc>
                        <a:spcBef>
                          <a:spcPts val="500"/>
                        </a:spcBef>
                        <a:spcAft>
                          <a:spcPts val="500"/>
                        </a:spcAft>
                      </a:pPr>
                      <a:r>
                        <a:rPr lang="en-IN" sz="1400" dirty="0">
                          <a:effectLst/>
                        </a:rPr>
                        <a:t>Total Turnover (Revenue)</a:t>
                      </a:r>
                      <a:endParaRPr lang="en-IN" sz="14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solidFill>
                      <a:schemeClr val="accent1">
                        <a:lumMod val="75000"/>
                      </a:schemeClr>
                    </a:solidFill>
                  </a:tcPr>
                </a:tc>
                <a:tc>
                  <a:txBody>
                    <a:bodyPr/>
                    <a:lstStyle/>
                    <a:p>
                      <a:pPr marL="81280" algn="r" hangingPunct="0">
                        <a:lnSpc>
                          <a:spcPts val="1500"/>
                        </a:lnSpc>
                        <a:spcBef>
                          <a:spcPts val="500"/>
                        </a:spcBef>
                        <a:spcAft>
                          <a:spcPts val="500"/>
                        </a:spcAft>
                      </a:pPr>
                      <a:r>
                        <a:rPr lang="en-IN" sz="1400" dirty="0">
                          <a:effectLst/>
                        </a:rPr>
                        <a:t>12,812</a:t>
                      </a:r>
                      <a:endParaRPr lang="en-IN" sz="1400" dirty="0">
                        <a:effectLst/>
                        <a:latin typeface="Times New Roman"/>
                        <a:ea typeface="Times New Roman"/>
                      </a:endParaRPr>
                    </a:p>
                  </a:txBody>
                  <a:tcPr marL="68580" marR="68580" marT="0" marB="0" anchor="ctr"/>
                </a:tc>
                <a:tc>
                  <a:txBody>
                    <a:bodyPr/>
                    <a:lstStyle/>
                    <a:p>
                      <a:pPr marL="572770" algn="r" hangingPunct="0">
                        <a:lnSpc>
                          <a:spcPts val="1500"/>
                        </a:lnSpc>
                        <a:spcBef>
                          <a:spcPts val="500"/>
                        </a:spcBef>
                        <a:spcAft>
                          <a:spcPts val="500"/>
                        </a:spcAft>
                      </a:pPr>
                      <a:r>
                        <a:rPr lang="en-IN" sz="1400" dirty="0">
                          <a:effectLst/>
                        </a:rPr>
                        <a:t>14,572</a:t>
                      </a:r>
                      <a:endParaRPr lang="en-IN" sz="1400" dirty="0">
                        <a:effectLst/>
                        <a:latin typeface="Times New Roman"/>
                        <a:ea typeface="Times New Roman"/>
                      </a:endParaRPr>
                    </a:p>
                  </a:txBody>
                  <a:tcPr marL="68580" marR="68580" marT="0" marB="0" anchor="ctr"/>
                </a:tc>
                <a:tc>
                  <a:txBody>
                    <a:bodyPr/>
                    <a:lstStyle/>
                    <a:p>
                      <a:pPr marL="22225" indent="-22225" algn="r" hangingPunct="0">
                        <a:lnSpc>
                          <a:spcPts val="1500"/>
                        </a:lnSpc>
                        <a:spcBef>
                          <a:spcPts val="500"/>
                        </a:spcBef>
                        <a:spcAft>
                          <a:spcPts val="500"/>
                        </a:spcAft>
                      </a:pPr>
                      <a:r>
                        <a:rPr lang="en-IN" sz="1400" dirty="0">
                          <a:effectLst/>
                        </a:rPr>
                        <a:t>15,593</a:t>
                      </a:r>
                      <a:endParaRPr lang="en-IN" sz="1400" dirty="0">
                        <a:effectLst/>
                        <a:latin typeface="Times New Roman"/>
                        <a:ea typeface="Times New Roman"/>
                      </a:endParaRPr>
                    </a:p>
                  </a:txBody>
                  <a:tcPr marL="68580" marR="68580" marT="0" marB="0" anchor="ctr"/>
                </a:tc>
                <a:tc>
                  <a:txBody>
                    <a:bodyPr/>
                    <a:lstStyle/>
                    <a:p>
                      <a:pPr marL="572770" algn="r" hangingPunct="0">
                        <a:lnSpc>
                          <a:spcPts val="1500"/>
                        </a:lnSpc>
                        <a:spcBef>
                          <a:spcPts val="500"/>
                        </a:spcBef>
                        <a:spcAft>
                          <a:spcPts val="500"/>
                        </a:spcAft>
                      </a:pPr>
                      <a:r>
                        <a:rPr lang="en-IN" sz="1400" dirty="0">
                          <a:effectLst/>
                        </a:rPr>
                        <a:t>14,919</a:t>
                      </a:r>
                      <a:endParaRPr lang="en-IN" sz="1400" dirty="0">
                        <a:effectLst/>
                        <a:latin typeface="Times New Roman"/>
                        <a:ea typeface="Times New Roman"/>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812800">
                <a:tc>
                  <a:txBody>
                    <a:bodyPr/>
                    <a:lstStyle/>
                    <a:p>
                      <a:pPr marL="571500" indent="-479425" algn="l" hangingPunct="0">
                        <a:lnSpc>
                          <a:spcPts val="1500"/>
                        </a:lnSpc>
                        <a:spcBef>
                          <a:spcPts val="500"/>
                        </a:spcBef>
                        <a:spcAft>
                          <a:spcPts val="500"/>
                        </a:spcAft>
                      </a:pPr>
                      <a:r>
                        <a:rPr lang="en-IN" sz="1400" dirty="0">
                          <a:effectLst/>
                        </a:rPr>
                        <a:t>Purchase of goods and materials</a:t>
                      </a:r>
                      <a:endParaRPr lang="en-IN" sz="14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solidFill>
                      <a:schemeClr val="accent1">
                        <a:lumMod val="75000"/>
                      </a:schemeClr>
                    </a:solidFill>
                  </a:tcPr>
                </a:tc>
                <a:tc>
                  <a:txBody>
                    <a:bodyPr/>
                    <a:lstStyle/>
                    <a:p>
                      <a:pPr marL="81280" algn="r" hangingPunct="0">
                        <a:lnSpc>
                          <a:spcPts val="1500"/>
                        </a:lnSpc>
                        <a:spcBef>
                          <a:spcPts val="500"/>
                        </a:spcBef>
                        <a:spcAft>
                          <a:spcPts val="500"/>
                        </a:spcAft>
                      </a:pPr>
                      <a:r>
                        <a:rPr lang="en-IN" sz="1400" dirty="0">
                          <a:effectLst/>
                          <a:latin typeface="Times New Roman"/>
                          <a:ea typeface="Times New Roman"/>
                        </a:rPr>
                        <a:t>1,193</a:t>
                      </a:r>
                    </a:p>
                  </a:txBody>
                  <a:tcPr marL="68580" marR="68580" marT="0" marB="0" anchor="ctr"/>
                </a:tc>
                <a:tc>
                  <a:txBody>
                    <a:bodyPr/>
                    <a:lstStyle/>
                    <a:p>
                      <a:pPr marL="572770" algn="r" hangingPunct="0">
                        <a:lnSpc>
                          <a:spcPts val="1500"/>
                        </a:lnSpc>
                        <a:spcBef>
                          <a:spcPts val="500"/>
                        </a:spcBef>
                        <a:spcAft>
                          <a:spcPts val="500"/>
                        </a:spcAft>
                      </a:pPr>
                      <a:r>
                        <a:rPr lang="en-IN" sz="1400" dirty="0">
                          <a:effectLst/>
                          <a:latin typeface="Times New Roman"/>
                          <a:ea typeface="Times New Roman"/>
                        </a:rPr>
                        <a:t>1,300</a:t>
                      </a:r>
                    </a:p>
                  </a:txBody>
                  <a:tcPr marL="68580" marR="68580" marT="0" marB="0" anchor="ctr"/>
                </a:tc>
                <a:tc>
                  <a:txBody>
                    <a:bodyPr/>
                    <a:lstStyle/>
                    <a:p>
                      <a:pPr marL="22225" indent="-22225" algn="r" hangingPunct="0">
                        <a:lnSpc>
                          <a:spcPts val="1500"/>
                        </a:lnSpc>
                        <a:spcBef>
                          <a:spcPts val="500"/>
                        </a:spcBef>
                        <a:spcAft>
                          <a:spcPts val="500"/>
                        </a:spcAft>
                      </a:pPr>
                      <a:r>
                        <a:rPr lang="en-IN" sz="1400" dirty="0">
                          <a:effectLst/>
                        </a:rPr>
                        <a:t>796</a:t>
                      </a:r>
                      <a:endParaRPr lang="en-IN" sz="1400" dirty="0">
                        <a:effectLst/>
                        <a:latin typeface="Times New Roman"/>
                        <a:ea typeface="Times New Roman"/>
                      </a:endParaRPr>
                    </a:p>
                  </a:txBody>
                  <a:tcPr marL="68580" marR="68580" marT="0" marB="0" anchor="ctr"/>
                </a:tc>
                <a:tc>
                  <a:txBody>
                    <a:bodyPr/>
                    <a:lstStyle/>
                    <a:p>
                      <a:pPr marL="572770" algn="r" hangingPunct="0">
                        <a:lnSpc>
                          <a:spcPts val="1500"/>
                        </a:lnSpc>
                        <a:spcBef>
                          <a:spcPts val="500"/>
                        </a:spcBef>
                        <a:spcAft>
                          <a:spcPts val="500"/>
                        </a:spcAft>
                      </a:pPr>
                      <a:r>
                        <a:rPr lang="en-IN" sz="1400" dirty="0">
                          <a:effectLst/>
                        </a:rPr>
                        <a:t>696</a:t>
                      </a:r>
                      <a:endParaRPr lang="en-IN" sz="1400" dirty="0">
                        <a:effectLst/>
                        <a:latin typeface="Times New Roman"/>
                        <a:ea typeface="Times New Roman"/>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812800">
                <a:tc>
                  <a:txBody>
                    <a:bodyPr/>
                    <a:lstStyle/>
                    <a:p>
                      <a:pPr marL="571500" indent="-479425" algn="l" hangingPunct="0">
                        <a:lnSpc>
                          <a:spcPts val="1500"/>
                        </a:lnSpc>
                        <a:spcBef>
                          <a:spcPts val="500"/>
                        </a:spcBef>
                        <a:spcAft>
                          <a:spcPts val="500"/>
                        </a:spcAft>
                      </a:pPr>
                      <a:r>
                        <a:rPr lang="en-IN" sz="1400" dirty="0">
                          <a:effectLst/>
                        </a:rPr>
                        <a:t>Payments to sub-contractors</a:t>
                      </a:r>
                      <a:endParaRPr lang="en-IN" sz="14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solidFill>
                      <a:schemeClr val="accent1">
                        <a:lumMod val="75000"/>
                      </a:schemeClr>
                    </a:solidFill>
                  </a:tcPr>
                </a:tc>
                <a:tc>
                  <a:txBody>
                    <a:bodyPr/>
                    <a:lstStyle/>
                    <a:p>
                      <a:pPr marL="81280" algn="r" hangingPunct="0">
                        <a:lnSpc>
                          <a:spcPts val="1500"/>
                        </a:lnSpc>
                        <a:spcBef>
                          <a:spcPts val="500"/>
                        </a:spcBef>
                        <a:spcAft>
                          <a:spcPts val="500"/>
                        </a:spcAft>
                      </a:pPr>
                      <a:r>
                        <a:rPr lang="en-IN" sz="1400" dirty="0">
                          <a:effectLst/>
                        </a:rPr>
                        <a:t>3,406</a:t>
                      </a:r>
                      <a:endParaRPr lang="en-IN" sz="1400" dirty="0">
                        <a:effectLst/>
                        <a:latin typeface="Times New Roman"/>
                        <a:ea typeface="Times New Roman"/>
                      </a:endParaRPr>
                    </a:p>
                  </a:txBody>
                  <a:tcPr marL="68580" marR="68580" marT="0" marB="0" anchor="ctr"/>
                </a:tc>
                <a:tc>
                  <a:txBody>
                    <a:bodyPr/>
                    <a:lstStyle/>
                    <a:p>
                      <a:pPr marL="572770" algn="r" hangingPunct="0">
                        <a:lnSpc>
                          <a:spcPts val="1500"/>
                        </a:lnSpc>
                        <a:spcBef>
                          <a:spcPts val="500"/>
                        </a:spcBef>
                        <a:spcAft>
                          <a:spcPts val="500"/>
                        </a:spcAft>
                      </a:pPr>
                      <a:r>
                        <a:rPr lang="en-IN" sz="1400" dirty="0">
                          <a:effectLst/>
                        </a:rPr>
                        <a:t>3,999</a:t>
                      </a:r>
                      <a:endParaRPr lang="en-IN" sz="1400" dirty="0">
                        <a:effectLst/>
                        <a:latin typeface="Times New Roman"/>
                        <a:ea typeface="Times New Roman"/>
                      </a:endParaRPr>
                    </a:p>
                  </a:txBody>
                  <a:tcPr marL="68580" marR="68580" marT="0" marB="0" anchor="ctr"/>
                </a:tc>
                <a:tc>
                  <a:txBody>
                    <a:bodyPr/>
                    <a:lstStyle/>
                    <a:p>
                      <a:pPr marL="22225" indent="-22225" algn="r" hangingPunct="0">
                        <a:lnSpc>
                          <a:spcPts val="1500"/>
                        </a:lnSpc>
                        <a:spcBef>
                          <a:spcPts val="500"/>
                        </a:spcBef>
                        <a:spcAft>
                          <a:spcPts val="500"/>
                        </a:spcAft>
                      </a:pPr>
                      <a:r>
                        <a:rPr lang="en-IN" sz="1400" dirty="0">
                          <a:effectLst/>
                        </a:rPr>
                        <a:t>5,271</a:t>
                      </a:r>
                      <a:endParaRPr lang="en-IN" sz="1400" dirty="0">
                        <a:effectLst/>
                        <a:latin typeface="Times New Roman"/>
                        <a:ea typeface="Times New Roman"/>
                      </a:endParaRPr>
                    </a:p>
                  </a:txBody>
                  <a:tcPr marL="68580" marR="68580" marT="0" marB="0" anchor="ctr"/>
                </a:tc>
                <a:tc>
                  <a:txBody>
                    <a:bodyPr/>
                    <a:lstStyle/>
                    <a:p>
                      <a:pPr marL="572770" algn="r" hangingPunct="0">
                        <a:lnSpc>
                          <a:spcPts val="1500"/>
                        </a:lnSpc>
                        <a:spcBef>
                          <a:spcPts val="500"/>
                        </a:spcBef>
                        <a:spcAft>
                          <a:spcPts val="500"/>
                        </a:spcAft>
                      </a:pPr>
                      <a:r>
                        <a:rPr lang="en-IN" sz="1400" dirty="0">
                          <a:effectLst/>
                        </a:rPr>
                        <a:t>3,690</a:t>
                      </a:r>
                      <a:endParaRPr lang="en-IN" sz="1400" dirty="0">
                        <a:effectLst/>
                        <a:latin typeface="Times New Roman"/>
                        <a:ea typeface="Times New Roman"/>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812800">
                <a:tc>
                  <a:txBody>
                    <a:bodyPr/>
                    <a:lstStyle/>
                    <a:p>
                      <a:pPr marL="571500" indent="-479425" algn="l" hangingPunct="0">
                        <a:lnSpc>
                          <a:spcPts val="1500"/>
                        </a:lnSpc>
                        <a:spcBef>
                          <a:spcPts val="500"/>
                        </a:spcBef>
                        <a:spcAft>
                          <a:spcPts val="500"/>
                        </a:spcAft>
                      </a:pPr>
                      <a:r>
                        <a:rPr lang="en-IN" sz="1400" dirty="0">
                          <a:effectLst/>
                        </a:rPr>
                        <a:t>Total employment costs</a:t>
                      </a:r>
                      <a:endParaRPr lang="en-IN" sz="14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81280" algn="r" hangingPunct="0">
                        <a:lnSpc>
                          <a:spcPts val="1500"/>
                        </a:lnSpc>
                        <a:spcBef>
                          <a:spcPts val="500"/>
                        </a:spcBef>
                        <a:spcAft>
                          <a:spcPts val="500"/>
                        </a:spcAft>
                      </a:pPr>
                      <a:r>
                        <a:rPr lang="en-IN" sz="1400" dirty="0">
                          <a:effectLst/>
                          <a:latin typeface="Times New Roman"/>
                          <a:ea typeface="Times New Roman"/>
                        </a:rPr>
                        <a:t>4,539</a:t>
                      </a: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572770" algn="r" hangingPunct="0">
                        <a:lnSpc>
                          <a:spcPts val="1500"/>
                        </a:lnSpc>
                        <a:spcBef>
                          <a:spcPts val="500"/>
                        </a:spcBef>
                        <a:spcAft>
                          <a:spcPts val="500"/>
                        </a:spcAft>
                      </a:pPr>
                      <a:r>
                        <a:rPr lang="en-IN" sz="1400" dirty="0">
                          <a:effectLst/>
                          <a:latin typeface="Times New Roman"/>
                          <a:ea typeface="Times New Roman"/>
                        </a:rPr>
                        <a:t>4,856</a:t>
                      </a: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22225" indent="-22225" algn="r" hangingPunct="0">
                        <a:lnSpc>
                          <a:spcPts val="1500"/>
                        </a:lnSpc>
                        <a:spcBef>
                          <a:spcPts val="500"/>
                        </a:spcBef>
                        <a:spcAft>
                          <a:spcPts val="500"/>
                        </a:spcAft>
                      </a:pPr>
                      <a:r>
                        <a:rPr lang="en-IN" sz="1400" dirty="0">
                          <a:effectLst/>
                        </a:rPr>
                        <a:t>5,058</a:t>
                      </a:r>
                      <a:endParaRPr lang="en-IN" sz="1400" dirty="0">
                        <a:effectLst/>
                        <a:latin typeface="Times New Roman"/>
                        <a:ea typeface="Times New Roman"/>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572770" algn="r" hangingPunct="0">
                        <a:lnSpc>
                          <a:spcPts val="1500"/>
                        </a:lnSpc>
                        <a:spcBef>
                          <a:spcPts val="500"/>
                        </a:spcBef>
                        <a:spcAft>
                          <a:spcPts val="500"/>
                        </a:spcAft>
                      </a:pPr>
                      <a:r>
                        <a:rPr lang="en-IN" sz="1400" dirty="0">
                          <a:effectLst/>
                          <a:latin typeface="Times New Roman"/>
                          <a:ea typeface="Times New Roman"/>
                        </a:rPr>
                        <a:t>5,110</a:t>
                      </a: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763708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2">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0428AE"/>
      </a:hlink>
      <a:folHlink>
        <a:srgbClr val="0428AE"/>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b58ae008-966b-4bff-8a7d-37abbecab93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AC5B21A2D92F14F8F210EA09878FEF2" ma:contentTypeVersion="14" ma:contentTypeDescription="Create a new document." ma:contentTypeScope="" ma:versionID="3187aa64b80e5016608c52b5e45d0339">
  <xsd:schema xmlns:xsd="http://www.w3.org/2001/XMLSchema" xmlns:xs="http://www.w3.org/2001/XMLSchema" xmlns:p="http://schemas.microsoft.com/office/2006/metadata/properties" xmlns:ns2="ff8bcfcb-4344-44cf-9f08-daa529b9a53e" xmlns:ns3="b58ae008-966b-4bff-8a7d-37abbecab933" targetNamespace="http://schemas.microsoft.com/office/2006/metadata/properties" ma:root="true" ma:fieldsID="2d222e709ca0c0c71af5a162821e6389" ns2:_="" ns3:_="">
    <xsd:import namespace="ff8bcfcb-4344-44cf-9f08-daa529b9a53e"/>
    <xsd:import namespace="b58ae008-966b-4bff-8a7d-37abbecab93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element ref="ns3:_Flow_SignoffStatu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8bcfcb-4344-44cf-9f08-daa529b9a53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58ae008-966b-4bff-8a7d-37abbecab93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_Flow_SignoffStatus" ma:index="18" nillable="true" ma:displayName="Sign-off status" ma:internalName="_x0024_Resources_x003a_core_x002c_Signoff_Status_x003b_">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2B801A-5B9A-4DE5-A7D0-6C50CE26FBA1}">
  <ds:schemaRefs>
    <ds:schemaRef ds:uri="http://schemas.microsoft.com/sharepoint/v3/contenttype/forms"/>
  </ds:schemaRefs>
</ds:datastoreItem>
</file>

<file path=customXml/itemProps2.xml><?xml version="1.0" encoding="utf-8"?>
<ds:datastoreItem xmlns:ds="http://schemas.openxmlformats.org/officeDocument/2006/customXml" ds:itemID="{6097C189-819B-42E5-8FB5-E42865953AAB}">
  <ds:schemaRefs>
    <ds:schemaRef ds:uri="http://www.w3.org/XML/1998/namespace"/>
    <ds:schemaRef ds:uri="http://purl.org/dc/terms/"/>
    <ds:schemaRef ds:uri="http://purl.org/dc/dcmitype/"/>
    <ds:schemaRef ds:uri="http://schemas.microsoft.com/office/2006/documentManagement/types"/>
    <ds:schemaRef ds:uri="ff8bcfcb-4344-44cf-9f08-daa529b9a53e"/>
    <ds:schemaRef ds:uri="b58ae008-966b-4bff-8a7d-37abbecab933"/>
    <ds:schemaRef ds:uri="http://schemas.microsoft.com/office/2006/metadata/properties"/>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CC0EDD35-03CA-4BCA-A48D-FB3700B64D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8bcfcb-4344-44cf-9f08-daa529b9a53e"/>
    <ds:schemaRef ds:uri="b58ae008-966b-4bff-8a7d-37abbecab9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17115</TotalTime>
  <Words>1196</Words>
  <Application>Microsoft Office PowerPoint</Application>
  <PresentationFormat>Custom</PresentationFormat>
  <Paragraphs>289</Paragraphs>
  <Slides>11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Cambria</vt:lpstr>
      <vt:lpstr>Times New Roman</vt:lpstr>
      <vt:lpstr>Wingdings</vt:lpstr>
      <vt:lpstr>Wingdings 2</vt:lpstr>
      <vt:lpstr>Concourse</vt:lpstr>
      <vt:lpstr>How to Build an Industry Cost Profile (ICP) for a Service in UK</vt:lpstr>
      <vt:lpstr>Select the Industry Code Based on the Supplier’s Business and Product</vt:lpstr>
      <vt:lpstr>Identify Data Sources for Financial and Manufacturing Information Related to Industry Code</vt:lpstr>
      <vt:lpstr>Use Financial Data to Calculate Ratios for COGS, PBT, GSA &amp; Other Expenses</vt:lpstr>
      <vt:lpstr>Use Manufacturing Data to Calculate Ratios for DM, DL, and MOH</vt:lpstr>
      <vt:lpstr>Use Manufacturing Data to Calculate Ratios for DM, DL, and MOH</vt:lpstr>
      <vt:lpstr>Use Manufacturing Data to Calculate Ratios for DM, DL, and MOH</vt:lpstr>
      <vt:lpstr>Use Manufacturing Data to Calculate Ratios for DM, DL, and MOH</vt:lpstr>
      <vt:lpstr>Use Manufacturing Data to Calculate Ratios for DM, DL, and MOH</vt:lpstr>
      <vt:lpstr>Use Manufacturing Data to Calculate Ratios for DM, DL, and MOH</vt:lpstr>
      <vt:lpstr>Present all your calculated ratios in the cost breakdown format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Malaysia will see increased support and new activity in the O&amp;G industry to offset declines in projected production</dc:title>
  <dc:creator>Amit</dc:creator>
  <cp:lastModifiedBy>Sheetal Jain</cp:lastModifiedBy>
  <cp:revision>345</cp:revision>
  <dcterms:created xsi:type="dcterms:W3CDTF">2015-03-30T07:09:58Z</dcterms:created>
  <dcterms:modified xsi:type="dcterms:W3CDTF">2021-02-10T06:44:47Z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0x010100BAC5B21A2D92F14F8F210EA09878FEF2</vt:lpwstr>
  </property>
</Properties>
</file>